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Krona One"/>
      <p:regular r:id="rId26"/>
    </p:embeddedFont>
    <p:embeddedFont>
      <p:font typeface="Kodchasan"/>
      <p:regular r:id="rId27"/>
      <p:bold r:id="rId28"/>
      <p:italic r:id="rId29"/>
      <p:boldItalic r:id="rId30"/>
    </p:embeddedFont>
    <p:embeddedFont>
      <p:font typeface="Roboto"/>
      <p:regular r:id="rId31"/>
      <p:bold r:id="rId32"/>
      <p:italic r:id="rId33"/>
      <p:boldItalic r:id="rId34"/>
    </p:embeddedFont>
    <p:embeddedFont>
      <p:font typeface="Playfair Display"/>
      <p:regular r:id="rId35"/>
      <p:bold r:id="rId36"/>
      <p:italic r:id="rId37"/>
      <p:boldItalic r:id="rId38"/>
    </p:embeddedFont>
    <p:embeddedFont>
      <p:font typeface="Anaheim"/>
      <p:regular r:id="rId39"/>
    </p:embeddedFont>
    <p:embeddedFont>
      <p:font typeface="Bebas Neue"/>
      <p:regular r:id="rId40"/>
    </p:embeddedFont>
    <p:embeddedFont>
      <p:font typeface="Fira Sans"/>
      <p:regular r:id="rId41"/>
      <p:bold r:id="rId42"/>
      <p:italic r:id="rId43"/>
      <p:boldItalic r:id="rId44"/>
    </p:embeddedFont>
    <p:embeddedFont>
      <p:font typeface="Spectral SemiBold"/>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4" name="Molash’s Vlog"/>
  <p:cmAuthor clrIdx="1" id="1" initials="" lastIdx="2" name="Yimnai Nerus Zaumu"/>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ebasNeue-regular.fntdata"/><Relationship Id="rId20" Type="http://schemas.openxmlformats.org/officeDocument/2006/relationships/slide" Target="slides/slide14.xml"/><Relationship Id="rId42" Type="http://schemas.openxmlformats.org/officeDocument/2006/relationships/font" Target="fonts/FiraSans-bold.fntdata"/><Relationship Id="rId41" Type="http://schemas.openxmlformats.org/officeDocument/2006/relationships/font" Target="fonts/FiraSans-regular.fntdata"/><Relationship Id="rId22" Type="http://schemas.openxmlformats.org/officeDocument/2006/relationships/slide" Target="slides/slide16.xml"/><Relationship Id="rId44" Type="http://schemas.openxmlformats.org/officeDocument/2006/relationships/font" Target="fonts/FiraSans-boldItalic.fntdata"/><Relationship Id="rId21" Type="http://schemas.openxmlformats.org/officeDocument/2006/relationships/slide" Target="slides/slide15.xml"/><Relationship Id="rId43" Type="http://schemas.openxmlformats.org/officeDocument/2006/relationships/font" Target="fonts/FiraSans-italic.fntdata"/><Relationship Id="rId24" Type="http://schemas.openxmlformats.org/officeDocument/2006/relationships/slide" Target="slides/slide18.xml"/><Relationship Id="rId46" Type="http://schemas.openxmlformats.org/officeDocument/2006/relationships/font" Target="fonts/SpectralSemiBold-bold.fntdata"/><Relationship Id="rId23" Type="http://schemas.openxmlformats.org/officeDocument/2006/relationships/slide" Target="slides/slide17.xml"/><Relationship Id="rId45" Type="http://schemas.openxmlformats.org/officeDocument/2006/relationships/font" Target="fonts/SpectralSemiBo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KronaOne-regular.fntdata"/><Relationship Id="rId48" Type="http://schemas.openxmlformats.org/officeDocument/2006/relationships/font" Target="fonts/SpectralSemiBold-boldItalic.fntdata"/><Relationship Id="rId25" Type="http://schemas.openxmlformats.org/officeDocument/2006/relationships/slide" Target="slides/slide19.xml"/><Relationship Id="rId47" Type="http://schemas.openxmlformats.org/officeDocument/2006/relationships/font" Target="fonts/SpectralSemiBold-italic.fntdata"/><Relationship Id="rId28" Type="http://schemas.openxmlformats.org/officeDocument/2006/relationships/font" Target="fonts/Kodchasan-bold.fntdata"/><Relationship Id="rId27" Type="http://schemas.openxmlformats.org/officeDocument/2006/relationships/font" Target="fonts/Kodchasan-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Kodchasan-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font" Target="fonts/Kodchasan-boldItalic.fntdata"/><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PlayfairDisplay-regular.fntdata"/><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37" Type="http://schemas.openxmlformats.org/officeDocument/2006/relationships/font" Target="fonts/PlayfairDisplay-italic.fntdata"/><Relationship Id="rId14" Type="http://schemas.openxmlformats.org/officeDocument/2006/relationships/slide" Target="slides/slide8.xml"/><Relationship Id="rId36" Type="http://schemas.openxmlformats.org/officeDocument/2006/relationships/font" Target="fonts/PlayfairDisplay-bold.fntdata"/><Relationship Id="rId17" Type="http://schemas.openxmlformats.org/officeDocument/2006/relationships/slide" Target="slides/slide11.xml"/><Relationship Id="rId39" Type="http://schemas.openxmlformats.org/officeDocument/2006/relationships/font" Target="fonts/Anaheim-regular.fntdata"/><Relationship Id="rId16" Type="http://schemas.openxmlformats.org/officeDocument/2006/relationships/slide" Target="slides/slide10.xml"/><Relationship Id="rId38" Type="http://schemas.openxmlformats.org/officeDocument/2006/relationships/font" Target="fonts/PlayfairDisplay-boldItalic.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5-26T22:29:27.644">
    <p:pos x="2881" y="1296"/>
    <p:text>pls can you match the colors for the sub texts its white and the main headings are yellow and in caps</p:text>
  </p:cm>
  <p:cm authorId="1" idx="1" dt="2023-05-26T22:13:46.699">
    <p:pos x="2881" y="1296"/>
    <p:text>_Marked as resolved_</p:text>
  </p:cm>
  <p:cm authorId="1" idx="2" dt="2023-05-26T22:25:40.742">
    <p:pos x="2881" y="1296"/>
    <p:text>_Re-opened_
Hey. Do you think it is okay for us to download now?</p:text>
  </p:cm>
  <p:cm authorId="0" idx="2" dt="2023-05-26T22:29:27.644">
    <p:pos x="2881" y="1296"/>
    <p:text>Yes</p:text>
  </p:cm>
  <p:cm authorId="0" idx="3" dt="2023-05-26T22:28:23.443">
    <p:pos x="6000" y="0"/>
    <p:text>Yeah think its good</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3-05-26T22:30:23.130">
    <p:pos x="6000" y="0"/>
    <p:text>slide 15 to 17 have no images ? or theyve not loaded on my side</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4a8965663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4a8965663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INTRODUCTION</a:t>
            </a:r>
            <a:endParaRPr b="1"/>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4b3e72c5ee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24b3e72c5ee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4b3e72c5ee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24b3e72c5ee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 </a:t>
            </a:r>
            <a:r>
              <a:rPr b="1" lang="en" sz="1200"/>
              <a:t>PASSENGER SCREEN</a:t>
            </a:r>
            <a:endParaRPr b="1"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4b3e72c5ee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4b3e72c5ee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4b3e72c5ee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4b3e72c5ee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4b3e72c5ee_1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4b3e72c5ee_1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4b3e72c5ee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4b3e72c5ee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24b3e72c5ee_1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24b3e72c5ee_1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24b3e72c5ee_1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24b3e72c5ee_1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24b3e72c5e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24b3e72c5e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4b3e72c5ee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24b3e72c5ee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4a8965663a_6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4a8965663a_6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TABLE OF CONTENTS </a:t>
            </a:r>
            <a:endParaRPr b="1"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4a8965663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4a8965663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OVERVIEW</a:t>
            </a:r>
            <a:endParaRPr b="1"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0744dd1594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0744dd1594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FIGMA OVERVIEW</a:t>
            </a:r>
            <a:endParaRPr b="1"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4b2171879f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4b2171879f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REGISTRATION SCREEN</a:t>
            </a:r>
            <a:endParaRPr b="1"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0744dd1594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0744dd1594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4b2171879f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4b2171879f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4b3e72c5ee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24b3e72c5ee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4b3e72c5ee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4b3e72c5ee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PASSENGER SCREEN</a:t>
            </a:r>
            <a:endParaRPr b="1"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1166675" y="4138150"/>
            <a:ext cx="68880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5619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832911" y="751027"/>
            <a:ext cx="7478177" cy="3641447"/>
            <a:chOff x="832911" y="751027"/>
            <a:chExt cx="7478177" cy="3641447"/>
          </a:xfrm>
        </p:grpSpPr>
        <p:sp>
          <p:nvSpPr>
            <p:cNvPr id="11" name="Google Shape;11;p2"/>
            <p:cNvSpPr/>
            <p:nvPr/>
          </p:nvSpPr>
          <p:spPr>
            <a:xfrm>
              <a:off x="832911" y="751027"/>
              <a:ext cx="7478177" cy="3641447"/>
            </a:xfrm>
            <a:custGeom>
              <a:rect b="b" l="l" r="r" t="t"/>
              <a:pathLst>
                <a:path extrusionOk="0" h="29862" w="52666">
                  <a:moveTo>
                    <a:pt x="50286" y="29116"/>
                  </a:moveTo>
                  <a:cubicBezTo>
                    <a:pt x="50145" y="29539"/>
                    <a:pt x="49741" y="29842"/>
                    <a:pt x="49298" y="29862"/>
                  </a:cubicBezTo>
                  <a:lnTo>
                    <a:pt x="3368" y="29862"/>
                  </a:lnTo>
                  <a:cubicBezTo>
                    <a:pt x="2904" y="29842"/>
                    <a:pt x="2521" y="29539"/>
                    <a:pt x="2380" y="29116"/>
                  </a:cubicBezTo>
                  <a:cubicBezTo>
                    <a:pt x="2380" y="29116"/>
                    <a:pt x="0" y="21071"/>
                    <a:pt x="0" y="14820"/>
                  </a:cubicBezTo>
                  <a:cubicBezTo>
                    <a:pt x="0" y="8590"/>
                    <a:pt x="2380" y="747"/>
                    <a:pt x="2380" y="747"/>
                  </a:cubicBezTo>
                  <a:cubicBezTo>
                    <a:pt x="2521" y="303"/>
                    <a:pt x="2904" y="1"/>
                    <a:pt x="3368" y="1"/>
                  </a:cubicBezTo>
                  <a:lnTo>
                    <a:pt x="49298" y="1"/>
                  </a:lnTo>
                  <a:cubicBezTo>
                    <a:pt x="49741" y="1"/>
                    <a:pt x="50145" y="303"/>
                    <a:pt x="50286" y="747"/>
                  </a:cubicBezTo>
                  <a:cubicBezTo>
                    <a:pt x="50286" y="747"/>
                    <a:pt x="52665" y="8590"/>
                    <a:pt x="52665" y="14820"/>
                  </a:cubicBezTo>
                  <a:cubicBezTo>
                    <a:pt x="52665" y="21071"/>
                    <a:pt x="50286" y="29116"/>
                    <a:pt x="50286" y="29116"/>
                  </a:cubicBezTo>
                  <a:close/>
                </a:path>
              </a:pathLst>
            </a:custGeom>
            <a:gradFill>
              <a:gsLst>
                <a:gs pos="0">
                  <a:srgbClr val="0A3250"/>
                </a:gs>
                <a:gs pos="100000">
                  <a:srgbClr val="010101"/>
                </a:gs>
              </a:gsLst>
              <a:lin ang="5400012" scaled="0"/>
            </a:gradFill>
            <a:ln cap="flat" cmpd="sng" w="28575">
              <a:solidFill>
                <a:srgbClr val="FFFFFF"/>
              </a:solidFill>
              <a:prstDash val="solid"/>
              <a:round/>
              <a:headEnd len="sm" w="sm" type="none"/>
              <a:tailEnd len="sm" w="sm" type="none"/>
            </a:ln>
            <a:effectLst>
              <a:outerShdw blurRad="157163" rotWithShape="0" algn="bl" dist="9525">
                <a:srgbClr val="7E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52526" y="765015"/>
              <a:ext cx="7438956" cy="3621100"/>
              <a:chOff x="852526" y="765015"/>
              <a:chExt cx="7438956" cy="3621100"/>
            </a:xfrm>
          </p:grpSpPr>
          <p:sp>
            <p:nvSpPr>
              <p:cNvPr id="13" name="Google Shape;13;p2"/>
              <p:cNvSpPr/>
              <p:nvPr/>
            </p:nvSpPr>
            <p:spPr>
              <a:xfrm>
                <a:off x="852541" y="765015"/>
                <a:ext cx="7438941" cy="3613451"/>
              </a:xfrm>
              <a:custGeom>
                <a:rect b="b" l="l" r="r" t="t"/>
                <a:pathLst>
                  <a:path extrusionOk="0" h="29862" w="52666">
                    <a:moveTo>
                      <a:pt x="50286" y="29116"/>
                    </a:moveTo>
                    <a:cubicBezTo>
                      <a:pt x="50145" y="29539"/>
                      <a:pt x="49741" y="29842"/>
                      <a:pt x="49298" y="29862"/>
                    </a:cubicBezTo>
                    <a:lnTo>
                      <a:pt x="3368" y="29862"/>
                    </a:lnTo>
                    <a:cubicBezTo>
                      <a:pt x="2904" y="29842"/>
                      <a:pt x="2521" y="29539"/>
                      <a:pt x="2380" y="29116"/>
                    </a:cubicBezTo>
                    <a:cubicBezTo>
                      <a:pt x="2380" y="29116"/>
                      <a:pt x="0" y="21071"/>
                      <a:pt x="0" y="14820"/>
                    </a:cubicBezTo>
                    <a:cubicBezTo>
                      <a:pt x="0" y="8590"/>
                      <a:pt x="2380" y="747"/>
                      <a:pt x="2380" y="747"/>
                    </a:cubicBezTo>
                    <a:cubicBezTo>
                      <a:pt x="2521" y="303"/>
                      <a:pt x="2904" y="1"/>
                      <a:pt x="3368" y="1"/>
                    </a:cubicBezTo>
                    <a:lnTo>
                      <a:pt x="49298" y="1"/>
                    </a:lnTo>
                    <a:cubicBezTo>
                      <a:pt x="49741" y="1"/>
                      <a:pt x="50145" y="303"/>
                      <a:pt x="50286" y="747"/>
                    </a:cubicBezTo>
                    <a:cubicBezTo>
                      <a:pt x="50286" y="747"/>
                      <a:pt x="52665" y="8590"/>
                      <a:pt x="52665" y="14820"/>
                    </a:cubicBezTo>
                    <a:cubicBezTo>
                      <a:pt x="52665" y="21071"/>
                      <a:pt x="50286" y="29116"/>
                      <a:pt x="50286" y="29116"/>
                    </a:cubicBezTo>
                    <a:close/>
                  </a:path>
                </a:pathLst>
              </a:custGeom>
              <a:gradFill>
                <a:gsLst>
                  <a:gs pos="0">
                    <a:srgbClr val="0A3250"/>
                  </a:gs>
                  <a:gs pos="100000">
                    <a:srgbClr val="010101"/>
                  </a:gs>
                </a:gsLst>
                <a:lin ang="5400012" scaled="0"/>
              </a:gra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52526" y="765035"/>
                <a:ext cx="2773960" cy="2637546"/>
              </a:xfrm>
              <a:custGeom>
                <a:rect b="b" l="l" r="r" t="t"/>
                <a:pathLst>
                  <a:path extrusionOk="0" h="21797" w="19639">
                    <a:moveTo>
                      <a:pt x="3367" y="1"/>
                    </a:moveTo>
                    <a:cubicBezTo>
                      <a:pt x="2924" y="1"/>
                      <a:pt x="2520" y="303"/>
                      <a:pt x="2379" y="747"/>
                    </a:cubicBezTo>
                    <a:cubicBezTo>
                      <a:pt x="2379" y="747"/>
                      <a:pt x="0" y="8590"/>
                      <a:pt x="0" y="14840"/>
                    </a:cubicBezTo>
                    <a:cubicBezTo>
                      <a:pt x="40" y="17159"/>
                      <a:pt x="282" y="19498"/>
                      <a:pt x="706" y="21796"/>
                    </a:cubicBezTo>
                    <a:lnTo>
                      <a:pt x="19638" y="1"/>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156925" y="770243"/>
                <a:ext cx="4112562" cy="3615871"/>
              </a:xfrm>
              <a:custGeom>
                <a:rect b="b" l="l" r="r" t="t"/>
                <a:pathLst>
                  <a:path extrusionOk="0" h="29882" w="29116">
                    <a:moveTo>
                      <a:pt x="25768" y="29881"/>
                    </a:moveTo>
                    <a:cubicBezTo>
                      <a:pt x="26212" y="29861"/>
                      <a:pt x="26615" y="29559"/>
                      <a:pt x="26736" y="29115"/>
                    </a:cubicBezTo>
                    <a:cubicBezTo>
                      <a:pt x="26736" y="29115"/>
                      <a:pt x="29115" y="21070"/>
                      <a:pt x="29115" y="14840"/>
                    </a:cubicBezTo>
                    <a:cubicBezTo>
                      <a:pt x="29115" y="8590"/>
                      <a:pt x="26756" y="746"/>
                      <a:pt x="26756" y="746"/>
                    </a:cubicBezTo>
                    <a:cubicBezTo>
                      <a:pt x="26615" y="323"/>
                      <a:pt x="26212" y="21"/>
                      <a:pt x="25768" y="0"/>
                    </a:cubicBezTo>
                    <a:lnTo>
                      <a:pt x="24619" y="0"/>
                    </a:lnTo>
                    <a:lnTo>
                      <a:pt x="1" y="29881"/>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 name="Google Shape;16;p2"/>
          <p:cNvSpPr txBox="1"/>
          <p:nvPr>
            <p:ph type="ctrTitle"/>
          </p:nvPr>
        </p:nvSpPr>
        <p:spPr>
          <a:xfrm>
            <a:off x="1590611" y="1489595"/>
            <a:ext cx="5962800" cy="1607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4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7" name="Google Shape;17;p2"/>
          <p:cNvSpPr txBox="1"/>
          <p:nvPr>
            <p:ph idx="1" type="subTitle"/>
          </p:nvPr>
        </p:nvSpPr>
        <p:spPr>
          <a:xfrm>
            <a:off x="2392511" y="3593370"/>
            <a:ext cx="43590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solidFill>
                  <a:srgbClr val="E9F5FF"/>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p11"/>
          <p:cNvSpPr/>
          <p:nvPr/>
        </p:nvSpPr>
        <p:spPr>
          <a:xfrm>
            <a:off x="827300" y="3780925"/>
            <a:ext cx="75669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11"/>
          <p:cNvGrpSpPr/>
          <p:nvPr/>
        </p:nvGrpSpPr>
        <p:grpSpPr>
          <a:xfrm>
            <a:off x="743381" y="1098110"/>
            <a:ext cx="7650815" cy="2885162"/>
            <a:chOff x="1013241" y="1309528"/>
            <a:chExt cx="6154131" cy="2320755"/>
          </a:xfrm>
        </p:grpSpPr>
        <p:sp>
          <p:nvSpPr>
            <p:cNvPr id="59" name="Google Shape;59;p11"/>
            <p:cNvSpPr/>
            <p:nvPr/>
          </p:nvSpPr>
          <p:spPr>
            <a:xfrm>
              <a:off x="1013241" y="1309528"/>
              <a:ext cx="6154112" cy="2320755"/>
            </a:xfrm>
            <a:custGeom>
              <a:rect b="b" l="l" r="r" t="t"/>
              <a:pathLst>
                <a:path extrusionOk="0" h="24438" w="64804">
                  <a:moveTo>
                    <a:pt x="57585" y="8005"/>
                  </a:moveTo>
                  <a:cubicBezTo>
                    <a:pt x="57101" y="7985"/>
                    <a:pt x="56638" y="7864"/>
                    <a:pt x="56214" y="7642"/>
                  </a:cubicBezTo>
                  <a:cubicBezTo>
                    <a:pt x="56214" y="7642"/>
                    <a:pt x="47040" y="202"/>
                    <a:pt x="32039" y="101"/>
                  </a:cubicBezTo>
                  <a:cubicBezTo>
                    <a:pt x="18187" y="0"/>
                    <a:pt x="8247" y="7642"/>
                    <a:pt x="8247" y="7642"/>
                  </a:cubicBezTo>
                  <a:cubicBezTo>
                    <a:pt x="7824" y="7864"/>
                    <a:pt x="7340" y="7985"/>
                    <a:pt x="6856" y="8005"/>
                  </a:cubicBezTo>
                  <a:lnTo>
                    <a:pt x="767" y="8005"/>
                  </a:lnTo>
                  <a:cubicBezTo>
                    <a:pt x="344" y="8005"/>
                    <a:pt x="1" y="8348"/>
                    <a:pt x="1" y="8771"/>
                  </a:cubicBezTo>
                  <a:lnTo>
                    <a:pt x="1" y="23671"/>
                  </a:lnTo>
                  <a:cubicBezTo>
                    <a:pt x="1" y="24095"/>
                    <a:pt x="344" y="24437"/>
                    <a:pt x="767" y="24437"/>
                  </a:cubicBezTo>
                  <a:lnTo>
                    <a:pt x="64057" y="24437"/>
                  </a:lnTo>
                  <a:cubicBezTo>
                    <a:pt x="64481" y="24417"/>
                    <a:pt x="64803" y="24095"/>
                    <a:pt x="64803" y="23671"/>
                  </a:cubicBezTo>
                  <a:lnTo>
                    <a:pt x="64803" y="8751"/>
                  </a:lnTo>
                  <a:cubicBezTo>
                    <a:pt x="64803" y="8348"/>
                    <a:pt x="64481" y="8005"/>
                    <a:pt x="64057" y="8005"/>
                  </a:cubicBezTo>
                  <a:close/>
                </a:path>
              </a:pathLst>
            </a:custGeom>
            <a:gradFill>
              <a:gsLst>
                <a:gs pos="0">
                  <a:srgbClr val="0A3250">
                    <a:alpha val="7870"/>
                  </a:srgbClr>
                </a:gs>
                <a:gs pos="100000">
                  <a:srgbClr val="010101">
                    <a:alpha val="7870"/>
                  </a:srgbClr>
                </a:gs>
              </a:gsLst>
              <a:lin ang="5400700" scaled="0"/>
            </a:gradFill>
            <a:ln cap="flat" cmpd="sng" w="28575">
              <a:solidFill>
                <a:schemeClr val="lt1"/>
              </a:solidFill>
              <a:prstDash val="solid"/>
              <a:round/>
              <a:headEnd len="sm" w="sm" type="none"/>
              <a:tailEnd len="sm" w="sm" type="none"/>
            </a:ln>
            <a:effectLst>
              <a:outerShdw blurRad="85725" rotWithShape="0" algn="bl">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1"/>
            <p:cNvSpPr/>
            <p:nvPr/>
          </p:nvSpPr>
          <p:spPr>
            <a:xfrm>
              <a:off x="1013241" y="1456914"/>
              <a:ext cx="2016392" cy="2171470"/>
            </a:xfrm>
            <a:custGeom>
              <a:rect b="b" l="l" r="r" t="t"/>
              <a:pathLst>
                <a:path extrusionOk="0" h="22866" w="21233">
                  <a:moveTo>
                    <a:pt x="8247" y="6070"/>
                  </a:moveTo>
                  <a:cubicBezTo>
                    <a:pt x="7824" y="6291"/>
                    <a:pt x="7340" y="6433"/>
                    <a:pt x="6856" y="6453"/>
                  </a:cubicBezTo>
                  <a:lnTo>
                    <a:pt x="767" y="6453"/>
                  </a:lnTo>
                  <a:cubicBezTo>
                    <a:pt x="344" y="6453"/>
                    <a:pt x="1" y="6775"/>
                    <a:pt x="1" y="7199"/>
                  </a:cubicBezTo>
                  <a:lnTo>
                    <a:pt x="1" y="22119"/>
                  </a:lnTo>
                  <a:cubicBezTo>
                    <a:pt x="1" y="22522"/>
                    <a:pt x="344" y="22865"/>
                    <a:pt x="767" y="22865"/>
                  </a:cubicBezTo>
                  <a:lnTo>
                    <a:pt x="1513" y="22865"/>
                  </a:lnTo>
                  <a:lnTo>
                    <a:pt x="21232" y="1"/>
                  </a:lnTo>
                  <a:cubicBezTo>
                    <a:pt x="13308" y="2198"/>
                    <a:pt x="8247" y="6070"/>
                    <a:pt x="8247" y="6070"/>
                  </a:cubicBezTo>
                  <a:close/>
                </a:path>
              </a:pathLst>
            </a:custGeom>
            <a:gradFill>
              <a:gsLst>
                <a:gs pos="0">
                  <a:srgbClr val="00FFFF">
                    <a:alpha val="14901"/>
                    <a:alpha val="10590"/>
                  </a:srgbClr>
                </a:gs>
                <a:gs pos="100000">
                  <a:srgbClr val="FFFFFF">
                    <a:alpha val="0"/>
                    <a:alpha val="1059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1"/>
            <p:cNvSpPr/>
            <p:nvPr/>
          </p:nvSpPr>
          <p:spPr>
            <a:xfrm>
              <a:off x="4490498" y="1801543"/>
              <a:ext cx="2676873" cy="1826842"/>
            </a:xfrm>
            <a:custGeom>
              <a:rect b="b" l="l" r="r" t="t"/>
              <a:pathLst>
                <a:path extrusionOk="0" h="19237" w="28188">
                  <a:moveTo>
                    <a:pt x="27441" y="19236"/>
                  </a:moveTo>
                  <a:cubicBezTo>
                    <a:pt x="27865" y="19236"/>
                    <a:pt x="28187" y="18893"/>
                    <a:pt x="28187" y="18470"/>
                  </a:cubicBezTo>
                  <a:lnTo>
                    <a:pt x="28187" y="3570"/>
                  </a:lnTo>
                  <a:cubicBezTo>
                    <a:pt x="28187" y="3167"/>
                    <a:pt x="27865" y="2824"/>
                    <a:pt x="27441" y="2824"/>
                  </a:cubicBezTo>
                  <a:lnTo>
                    <a:pt x="20969" y="2824"/>
                  </a:lnTo>
                  <a:cubicBezTo>
                    <a:pt x="20485" y="2804"/>
                    <a:pt x="20022" y="2683"/>
                    <a:pt x="19598" y="2461"/>
                  </a:cubicBezTo>
                  <a:cubicBezTo>
                    <a:pt x="18368" y="1533"/>
                    <a:pt x="17098" y="707"/>
                    <a:pt x="15747" y="1"/>
                  </a:cubicBezTo>
                  <a:lnTo>
                    <a:pt x="0" y="19236"/>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11"/>
          <p:cNvSpPr txBox="1"/>
          <p:nvPr>
            <p:ph hasCustomPrompt="1" type="title"/>
          </p:nvPr>
        </p:nvSpPr>
        <p:spPr>
          <a:xfrm>
            <a:off x="1284000" y="1465038"/>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3" name="Google Shape;63;p11"/>
          <p:cNvSpPr txBox="1"/>
          <p:nvPr>
            <p:ph idx="1" type="subTitle"/>
          </p:nvPr>
        </p:nvSpPr>
        <p:spPr>
          <a:xfrm>
            <a:off x="1284000" y="3219146"/>
            <a:ext cx="6576000" cy="45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4" name="Shape 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5" name="Shape 65"/>
        <p:cNvGrpSpPr/>
        <p:nvPr/>
      </p:nvGrpSpPr>
      <p:grpSpPr>
        <a:xfrm>
          <a:off x="0" y="0"/>
          <a:ext cx="0" cy="0"/>
          <a:chOff x="0" y="0"/>
          <a:chExt cx="0" cy="0"/>
        </a:xfrm>
      </p:grpSpPr>
      <p:sp>
        <p:nvSpPr>
          <p:cNvPr id="66" name="Google Shape;66;p13"/>
          <p:cNvSpPr txBox="1"/>
          <p:nvPr>
            <p:ph type="title"/>
          </p:nvPr>
        </p:nvSpPr>
        <p:spPr>
          <a:xfrm>
            <a:off x="2045625" y="1448925"/>
            <a:ext cx="22986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7" name="Google Shape;67;p13"/>
          <p:cNvSpPr txBox="1"/>
          <p:nvPr>
            <p:ph idx="1" type="subTitle"/>
          </p:nvPr>
        </p:nvSpPr>
        <p:spPr>
          <a:xfrm>
            <a:off x="2045625" y="1976627"/>
            <a:ext cx="2298600" cy="604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8" name="Google Shape;68;p13"/>
          <p:cNvSpPr txBox="1"/>
          <p:nvPr>
            <p:ph idx="2" type="title"/>
          </p:nvPr>
        </p:nvSpPr>
        <p:spPr>
          <a:xfrm>
            <a:off x="5863550" y="1448925"/>
            <a:ext cx="22986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9" name="Google Shape;69;p13"/>
          <p:cNvSpPr txBox="1"/>
          <p:nvPr>
            <p:ph idx="3" type="subTitle"/>
          </p:nvPr>
        </p:nvSpPr>
        <p:spPr>
          <a:xfrm>
            <a:off x="5863550" y="1976625"/>
            <a:ext cx="2298600" cy="60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0" name="Google Shape;70;p13"/>
          <p:cNvSpPr txBox="1"/>
          <p:nvPr>
            <p:ph idx="4" type="title"/>
          </p:nvPr>
        </p:nvSpPr>
        <p:spPr>
          <a:xfrm>
            <a:off x="2045625" y="3235102"/>
            <a:ext cx="22986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1" name="Google Shape;71;p13"/>
          <p:cNvSpPr txBox="1"/>
          <p:nvPr>
            <p:ph idx="5" type="subTitle"/>
          </p:nvPr>
        </p:nvSpPr>
        <p:spPr>
          <a:xfrm>
            <a:off x="2045625" y="3762823"/>
            <a:ext cx="2298600" cy="60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 name="Google Shape;72;p13"/>
          <p:cNvSpPr txBox="1"/>
          <p:nvPr>
            <p:ph idx="6" type="title"/>
          </p:nvPr>
        </p:nvSpPr>
        <p:spPr>
          <a:xfrm>
            <a:off x="5863550" y="3235100"/>
            <a:ext cx="22986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3" name="Google Shape;73;p13"/>
          <p:cNvSpPr txBox="1"/>
          <p:nvPr>
            <p:ph idx="7" type="subTitle"/>
          </p:nvPr>
        </p:nvSpPr>
        <p:spPr>
          <a:xfrm>
            <a:off x="5863550" y="3762821"/>
            <a:ext cx="2298600" cy="60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4" name="Google Shape;74;p13"/>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13"/>
          <p:cNvSpPr txBox="1"/>
          <p:nvPr>
            <p:ph hasCustomPrompt="1" idx="9" type="title"/>
          </p:nvPr>
        </p:nvSpPr>
        <p:spPr>
          <a:xfrm>
            <a:off x="1121762" y="1751025"/>
            <a:ext cx="844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6" name="Google Shape;76;p13"/>
          <p:cNvSpPr txBox="1"/>
          <p:nvPr>
            <p:ph hasCustomPrompt="1" idx="13" type="title"/>
          </p:nvPr>
        </p:nvSpPr>
        <p:spPr>
          <a:xfrm>
            <a:off x="1121762" y="3478800"/>
            <a:ext cx="844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7" name="Google Shape;77;p13"/>
          <p:cNvSpPr txBox="1"/>
          <p:nvPr>
            <p:ph hasCustomPrompt="1" idx="14" type="title"/>
          </p:nvPr>
        </p:nvSpPr>
        <p:spPr>
          <a:xfrm>
            <a:off x="4951275" y="1751025"/>
            <a:ext cx="844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8" name="Google Shape;78;p13"/>
          <p:cNvSpPr txBox="1"/>
          <p:nvPr>
            <p:ph hasCustomPrompt="1" idx="15" type="title"/>
          </p:nvPr>
        </p:nvSpPr>
        <p:spPr>
          <a:xfrm>
            <a:off x="4951275" y="3478800"/>
            <a:ext cx="844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
    <p:spTree>
      <p:nvGrpSpPr>
        <p:cNvPr id="79" name="Shape 79"/>
        <p:cNvGrpSpPr/>
        <p:nvPr/>
      </p:nvGrpSpPr>
      <p:grpSpPr>
        <a:xfrm>
          <a:off x="0" y="0"/>
          <a:ext cx="0" cy="0"/>
          <a:chOff x="0" y="0"/>
          <a:chExt cx="0" cy="0"/>
        </a:xfrm>
      </p:grpSpPr>
      <p:sp>
        <p:nvSpPr>
          <p:cNvPr id="80" name="Google Shape;80;p14"/>
          <p:cNvSpPr/>
          <p:nvPr/>
        </p:nvSpPr>
        <p:spPr>
          <a:xfrm>
            <a:off x="2134175" y="3792437"/>
            <a:ext cx="49530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14"/>
          <p:cNvGrpSpPr/>
          <p:nvPr/>
        </p:nvGrpSpPr>
        <p:grpSpPr>
          <a:xfrm>
            <a:off x="895320" y="709197"/>
            <a:ext cx="7299789" cy="3641931"/>
            <a:chOff x="895320" y="709197"/>
            <a:chExt cx="7299789" cy="3641931"/>
          </a:xfrm>
        </p:grpSpPr>
        <p:sp>
          <p:nvSpPr>
            <p:cNvPr id="82" name="Google Shape;82;p14"/>
            <p:cNvSpPr/>
            <p:nvPr/>
          </p:nvSpPr>
          <p:spPr>
            <a:xfrm>
              <a:off x="897979" y="709197"/>
              <a:ext cx="7294495" cy="3641931"/>
            </a:xfrm>
            <a:custGeom>
              <a:rect b="b" l="l" r="r" t="t"/>
              <a:pathLst>
                <a:path extrusionOk="0" h="27402" w="54884">
                  <a:moveTo>
                    <a:pt x="53573" y="23269"/>
                  </a:moveTo>
                  <a:cubicBezTo>
                    <a:pt x="54319" y="23047"/>
                    <a:pt x="54843" y="22361"/>
                    <a:pt x="54884" y="21555"/>
                  </a:cubicBezTo>
                  <a:lnTo>
                    <a:pt x="54884" y="5848"/>
                  </a:lnTo>
                  <a:cubicBezTo>
                    <a:pt x="54843" y="5062"/>
                    <a:pt x="54319" y="4376"/>
                    <a:pt x="53573" y="4134"/>
                  </a:cubicBezTo>
                  <a:cubicBezTo>
                    <a:pt x="53573" y="4134"/>
                    <a:pt x="38149" y="1"/>
                    <a:pt x="27261" y="1"/>
                  </a:cubicBezTo>
                  <a:cubicBezTo>
                    <a:pt x="16373" y="1"/>
                    <a:pt x="1291" y="4134"/>
                    <a:pt x="1291" y="4134"/>
                  </a:cubicBezTo>
                  <a:cubicBezTo>
                    <a:pt x="545" y="4376"/>
                    <a:pt x="21" y="5062"/>
                    <a:pt x="1" y="5848"/>
                  </a:cubicBezTo>
                  <a:lnTo>
                    <a:pt x="1" y="21555"/>
                  </a:lnTo>
                  <a:cubicBezTo>
                    <a:pt x="21" y="22361"/>
                    <a:pt x="545" y="23047"/>
                    <a:pt x="1291" y="23289"/>
                  </a:cubicBezTo>
                  <a:cubicBezTo>
                    <a:pt x="1291" y="23289"/>
                    <a:pt x="16373" y="27402"/>
                    <a:pt x="27261" y="27402"/>
                  </a:cubicBezTo>
                  <a:cubicBezTo>
                    <a:pt x="38149" y="27402"/>
                    <a:pt x="53573" y="23269"/>
                    <a:pt x="53573" y="23269"/>
                  </a:cubicBezTo>
                  <a:close/>
                </a:path>
              </a:pathLst>
            </a:custGeom>
            <a:gradFill>
              <a:gsLst>
                <a:gs pos="0">
                  <a:srgbClr val="0A3250">
                    <a:alpha val="7870"/>
                  </a:srgbClr>
                </a:gs>
                <a:gs pos="100000">
                  <a:srgbClr val="010101">
                    <a:alpha val="7870"/>
                  </a:srgbClr>
                </a:gs>
              </a:gsLst>
              <a:lin ang="5400700" scaled="0"/>
            </a:gradFill>
            <a:ln cap="flat" cmpd="sng" w="28575">
              <a:solidFill>
                <a:srgbClr val="FFFFFF"/>
              </a:solidFill>
              <a:prstDash val="solid"/>
              <a:round/>
              <a:headEnd len="sm" w="sm" type="none"/>
              <a:tailEnd len="sm" w="sm" type="none"/>
            </a:ln>
            <a:effectLst>
              <a:outerShdw blurRad="128588"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a:off x="895320" y="792397"/>
              <a:ext cx="2663865" cy="2961179"/>
            </a:xfrm>
            <a:custGeom>
              <a:rect b="b" l="l" r="r" t="t"/>
              <a:pathLst>
                <a:path extrusionOk="0" h="22280" w="20043">
                  <a:moveTo>
                    <a:pt x="1291" y="3629"/>
                  </a:moveTo>
                  <a:cubicBezTo>
                    <a:pt x="545" y="3871"/>
                    <a:pt x="41" y="4557"/>
                    <a:pt x="1" y="5323"/>
                  </a:cubicBezTo>
                  <a:lnTo>
                    <a:pt x="1" y="20788"/>
                  </a:lnTo>
                  <a:cubicBezTo>
                    <a:pt x="21" y="21393"/>
                    <a:pt x="344" y="21957"/>
                    <a:pt x="868" y="22280"/>
                  </a:cubicBezTo>
                  <a:lnTo>
                    <a:pt x="20042" y="0"/>
                  </a:lnTo>
                  <a:cubicBezTo>
                    <a:pt x="10768" y="1048"/>
                    <a:pt x="1291" y="3629"/>
                    <a:pt x="1291" y="3629"/>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a:off x="4810487" y="1132638"/>
              <a:ext cx="3384622" cy="3210514"/>
            </a:xfrm>
            <a:custGeom>
              <a:rect b="b" l="l" r="r" t="t"/>
              <a:pathLst>
                <a:path extrusionOk="0" h="24156" w="25466">
                  <a:moveTo>
                    <a:pt x="24175" y="19921"/>
                  </a:moveTo>
                  <a:cubicBezTo>
                    <a:pt x="24921" y="19679"/>
                    <a:pt x="25425" y="18994"/>
                    <a:pt x="25466" y="18228"/>
                  </a:cubicBezTo>
                  <a:lnTo>
                    <a:pt x="25466" y="2763"/>
                  </a:lnTo>
                  <a:cubicBezTo>
                    <a:pt x="25425" y="1997"/>
                    <a:pt x="24901" y="1311"/>
                    <a:pt x="24175" y="1089"/>
                  </a:cubicBezTo>
                  <a:cubicBezTo>
                    <a:pt x="24175" y="1089"/>
                    <a:pt x="22441" y="626"/>
                    <a:pt x="19760" y="1"/>
                  </a:cubicBezTo>
                  <a:lnTo>
                    <a:pt x="0" y="24155"/>
                  </a:lnTo>
                  <a:cubicBezTo>
                    <a:pt x="10525" y="23732"/>
                    <a:pt x="24175" y="19921"/>
                    <a:pt x="24175" y="19921"/>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14"/>
          <p:cNvSpPr txBox="1"/>
          <p:nvPr>
            <p:ph type="title"/>
          </p:nvPr>
        </p:nvSpPr>
        <p:spPr>
          <a:xfrm>
            <a:off x="1120725" y="2603150"/>
            <a:ext cx="69027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6" name="Google Shape;86;p14"/>
          <p:cNvSpPr txBox="1"/>
          <p:nvPr>
            <p:ph hasCustomPrompt="1" idx="2" type="title"/>
          </p:nvPr>
        </p:nvSpPr>
        <p:spPr>
          <a:xfrm>
            <a:off x="2996550" y="1236750"/>
            <a:ext cx="3150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7" name="Google Shape;87;p14"/>
          <p:cNvSpPr txBox="1"/>
          <p:nvPr>
            <p:ph idx="1" type="subTitle"/>
          </p:nvPr>
        </p:nvSpPr>
        <p:spPr>
          <a:xfrm>
            <a:off x="2391925" y="3552325"/>
            <a:ext cx="4360200" cy="4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8" name="Shape 88"/>
        <p:cNvGrpSpPr/>
        <p:nvPr/>
      </p:nvGrpSpPr>
      <p:grpSpPr>
        <a:xfrm>
          <a:off x="0" y="0"/>
          <a:ext cx="0" cy="0"/>
          <a:chOff x="0" y="0"/>
          <a:chExt cx="0" cy="0"/>
        </a:xfrm>
      </p:grpSpPr>
      <p:sp>
        <p:nvSpPr>
          <p:cNvPr id="89" name="Google Shape;89;p15"/>
          <p:cNvSpPr/>
          <p:nvPr/>
        </p:nvSpPr>
        <p:spPr>
          <a:xfrm>
            <a:off x="1735050" y="3780925"/>
            <a:ext cx="57513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15"/>
          <p:cNvGrpSpPr/>
          <p:nvPr/>
        </p:nvGrpSpPr>
        <p:grpSpPr>
          <a:xfrm>
            <a:off x="895320" y="709197"/>
            <a:ext cx="7299789" cy="3641931"/>
            <a:chOff x="895320" y="709197"/>
            <a:chExt cx="7299789" cy="3641931"/>
          </a:xfrm>
        </p:grpSpPr>
        <p:sp>
          <p:nvSpPr>
            <p:cNvPr id="91" name="Google Shape;91;p15"/>
            <p:cNvSpPr/>
            <p:nvPr/>
          </p:nvSpPr>
          <p:spPr>
            <a:xfrm>
              <a:off x="897979" y="709197"/>
              <a:ext cx="7294495" cy="3641931"/>
            </a:xfrm>
            <a:custGeom>
              <a:rect b="b" l="l" r="r" t="t"/>
              <a:pathLst>
                <a:path extrusionOk="0" h="27402" w="54884">
                  <a:moveTo>
                    <a:pt x="53573" y="23269"/>
                  </a:moveTo>
                  <a:cubicBezTo>
                    <a:pt x="54319" y="23047"/>
                    <a:pt x="54843" y="22361"/>
                    <a:pt x="54884" y="21555"/>
                  </a:cubicBezTo>
                  <a:lnTo>
                    <a:pt x="54884" y="5848"/>
                  </a:lnTo>
                  <a:cubicBezTo>
                    <a:pt x="54843" y="5062"/>
                    <a:pt x="54319" y="4376"/>
                    <a:pt x="53573" y="4134"/>
                  </a:cubicBezTo>
                  <a:cubicBezTo>
                    <a:pt x="53573" y="4134"/>
                    <a:pt x="38149" y="1"/>
                    <a:pt x="27261" y="1"/>
                  </a:cubicBezTo>
                  <a:cubicBezTo>
                    <a:pt x="16373" y="1"/>
                    <a:pt x="1291" y="4134"/>
                    <a:pt x="1291" y="4134"/>
                  </a:cubicBezTo>
                  <a:cubicBezTo>
                    <a:pt x="545" y="4376"/>
                    <a:pt x="21" y="5062"/>
                    <a:pt x="1" y="5848"/>
                  </a:cubicBezTo>
                  <a:lnTo>
                    <a:pt x="1" y="21555"/>
                  </a:lnTo>
                  <a:cubicBezTo>
                    <a:pt x="21" y="22361"/>
                    <a:pt x="545" y="23047"/>
                    <a:pt x="1291" y="23289"/>
                  </a:cubicBezTo>
                  <a:cubicBezTo>
                    <a:pt x="1291" y="23289"/>
                    <a:pt x="16373" y="27402"/>
                    <a:pt x="27261" y="27402"/>
                  </a:cubicBezTo>
                  <a:cubicBezTo>
                    <a:pt x="38149" y="27402"/>
                    <a:pt x="53573" y="23269"/>
                    <a:pt x="53573" y="23269"/>
                  </a:cubicBezTo>
                  <a:close/>
                </a:path>
              </a:pathLst>
            </a:custGeom>
            <a:gradFill>
              <a:gsLst>
                <a:gs pos="0">
                  <a:srgbClr val="0A3250">
                    <a:alpha val="7870"/>
                  </a:srgbClr>
                </a:gs>
                <a:gs pos="100000">
                  <a:srgbClr val="010101">
                    <a:alpha val="7870"/>
                  </a:srgbClr>
                </a:gs>
              </a:gsLst>
              <a:lin ang="5400700" scaled="0"/>
            </a:gradFill>
            <a:ln cap="flat" cmpd="sng" w="28575">
              <a:solidFill>
                <a:srgbClr val="FFFFFF"/>
              </a:solidFill>
              <a:prstDash val="solid"/>
              <a:round/>
              <a:headEnd len="sm" w="sm" type="none"/>
              <a:tailEnd len="sm" w="sm" type="none"/>
            </a:ln>
            <a:effectLst>
              <a:outerShdw blurRad="128588"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p:nvPr/>
          </p:nvSpPr>
          <p:spPr>
            <a:xfrm>
              <a:off x="895320" y="792397"/>
              <a:ext cx="2663865" cy="2961179"/>
            </a:xfrm>
            <a:custGeom>
              <a:rect b="b" l="l" r="r" t="t"/>
              <a:pathLst>
                <a:path extrusionOk="0" h="22280" w="20043">
                  <a:moveTo>
                    <a:pt x="1291" y="3629"/>
                  </a:moveTo>
                  <a:cubicBezTo>
                    <a:pt x="545" y="3871"/>
                    <a:pt x="41" y="4557"/>
                    <a:pt x="1" y="5323"/>
                  </a:cubicBezTo>
                  <a:lnTo>
                    <a:pt x="1" y="20788"/>
                  </a:lnTo>
                  <a:cubicBezTo>
                    <a:pt x="21" y="21393"/>
                    <a:pt x="344" y="21957"/>
                    <a:pt x="868" y="22280"/>
                  </a:cubicBezTo>
                  <a:lnTo>
                    <a:pt x="20042" y="0"/>
                  </a:lnTo>
                  <a:cubicBezTo>
                    <a:pt x="10768" y="1048"/>
                    <a:pt x="1291" y="3629"/>
                    <a:pt x="1291" y="3629"/>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p:nvPr/>
          </p:nvSpPr>
          <p:spPr>
            <a:xfrm>
              <a:off x="4810487" y="1132638"/>
              <a:ext cx="3384622" cy="3210514"/>
            </a:xfrm>
            <a:custGeom>
              <a:rect b="b" l="l" r="r" t="t"/>
              <a:pathLst>
                <a:path extrusionOk="0" h="24156" w="25466">
                  <a:moveTo>
                    <a:pt x="24175" y="19921"/>
                  </a:moveTo>
                  <a:cubicBezTo>
                    <a:pt x="24921" y="19679"/>
                    <a:pt x="25425" y="18994"/>
                    <a:pt x="25466" y="18228"/>
                  </a:cubicBezTo>
                  <a:lnTo>
                    <a:pt x="25466" y="2763"/>
                  </a:lnTo>
                  <a:cubicBezTo>
                    <a:pt x="25425" y="1997"/>
                    <a:pt x="24901" y="1311"/>
                    <a:pt x="24175" y="1089"/>
                  </a:cubicBezTo>
                  <a:cubicBezTo>
                    <a:pt x="24175" y="1089"/>
                    <a:pt x="22441" y="626"/>
                    <a:pt x="19760" y="1"/>
                  </a:cubicBezTo>
                  <a:lnTo>
                    <a:pt x="0" y="24155"/>
                  </a:lnTo>
                  <a:cubicBezTo>
                    <a:pt x="10525" y="23732"/>
                    <a:pt x="24175" y="19921"/>
                    <a:pt x="24175" y="19921"/>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15"/>
          <p:cNvSpPr txBox="1"/>
          <p:nvPr>
            <p:ph type="title"/>
          </p:nvPr>
        </p:nvSpPr>
        <p:spPr>
          <a:xfrm>
            <a:off x="2290025" y="3246825"/>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5" name="Google Shape;95;p15"/>
          <p:cNvSpPr txBox="1"/>
          <p:nvPr>
            <p:ph idx="1" type="subTitle"/>
          </p:nvPr>
        </p:nvSpPr>
        <p:spPr>
          <a:xfrm>
            <a:off x="1458125" y="1364775"/>
            <a:ext cx="6227700" cy="1417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96" name="Shape 96"/>
        <p:cNvGrpSpPr/>
        <p:nvPr/>
      </p:nvGrpSpPr>
      <p:grpSpPr>
        <a:xfrm>
          <a:off x="0" y="0"/>
          <a:ext cx="0" cy="0"/>
          <a:chOff x="0" y="0"/>
          <a:chExt cx="0" cy="0"/>
        </a:xfrm>
      </p:grpSpPr>
      <p:grpSp>
        <p:nvGrpSpPr>
          <p:cNvPr id="97" name="Google Shape;97;p16"/>
          <p:cNvGrpSpPr/>
          <p:nvPr/>
        </p:nvGrpSpPr>
        <p:grpSpPr>
          <a:xfrm>
            <a:off x="1345825" y="906825"/>
            <a:ext cx="6452369" cy="3329854"/>
            <a:chOff x="1345825" y="906825"/>
            <a:chExt cx="6452369" cy="3329854"/>
          </a:xfrm>
        </p:grpSpPr>
        <p:sp>
          <p:nvSpPr>
            <p:cNvPr id="98" name="Google Shape;98;p16"/>
            <p:cNvSpPr/>
            <p:nvPr/>
          </p:nvSpPr>
          <p:spPr>
            <a:xfrm>
              <a:off x="1345825" y="906825"/>
              <a:ext cx="6452358" cy="3329852"/>
            </a:xfrm>
            <a:custGeom>
              <a:rect b="b" l="l" r="r" t="t"/>
              <a:pathLst>
                <a:path extrusionOk="0" h="41657" w="65126">
                  <a:moveTo>
                    <a:pt x="7178" y="1"/>
                  </a:moveTo>
                  <a:lnTo>
                    <a:pt x="57947" y="1"/>
                  </a:lnTo>
                  <a:cubicBezTo>
                    <a:pt x="61920" y="1"/>
                    <a:pt x="65125" y="3186"/>
                    <a:pt x="65125" y="7178"/>
                  </a:cubicBezTo>
                  <a:lnTo>
                    <a:pt x="65125" y="34479"/>
                  </a:lnTo>
                  <a:cubicBezTo>
                    <a:pt x="65125" y="38451"/>
                    <a:pt x="61920" y="41657"/>
                    <a:pt x="57947" y="41657"/>
                  </a:cubicBezTo>
                  <a:lnTo>
                    <a:pt x="7178" y="41657"/>
                  </a:lnTo>
                  <a:cubicBezTo>
                    <a:pt x="3186" y="41657"/>
                    <a:pt x="0" y="38451"/>
                    <a:pt x="0" y="34479"/>
                  </a:cubicBezTo>
                  <a:lnTo>
                    <a:pt x="0" y="7178"/>
                  </a:lnTo>
                  <a:cubicBezTo>
                    <a:pt x="0" y="3186"/>
                    <a:pt x="3186" y="1"/>
                    <a:pt x="7178" y="1"/>
                  </a:cubicBezTo>
                  <a:close/>
                </a:path>
              </a:pathLst>
            </a:custGeom>
            <a:gradFill>
              <a:gsLst>
                <a:gs pos="0">
                  <a:srgbClr val="0A3250"/>
                </a:gs>
                <a:gs pos="100000">
                  <a:srgbClr val="010101"/>
                </a:gs>
              </a:gsLst>
              <a:lin ang="5400700" scaled="0"/>
            </a:gra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6"/>
            <p:cNvSpPr/>
            <p:nvPr/>
          </p:nvSpPr>
          <p:spPr>
            <a:xfrm>
              <a:off x="1345828" y="919455"/>
              <a:ext cx="2594972" cy="2414437"/>
            </a:xfrm>
            <a:custGeom>
              <a:rect b="b" l="l" r="r" t="t"/>
              <a:pathLst>
                <a:path extrusionOk="0" h="30205" w="26192">
                  <a:moveTo>
                    <a:pt x="7097" y="1"/>
                  </a:moveTo>
                  <a:cubicBezTo>
                    <a:pt x="3186" y="1"/>
                    <a:pt x="0" y="3166"/>
                    <a:pt x="20" y="7098"/>
                  </a:cubicBezTo>
                  <a:lnTo>
                    <a:pt x="20" y="30204"/>
                  </a:lnTo>
                  <a:lnTo>
                    <a:pt x="26191" y="1"/>
                  </a:lnTo>
                  <a:close/>
                </a:path>
              </a:pathLst>
            </a:custGeom>
            <a:gradFill>
              <a:gsLst>
                <a:gs pos="0">
                  <a:srgbClr val="00FFFF">
                    <a:alpha val="14901"/>
                  </a:srgbClr>
                </a:gs>
                <a:gs pos="100000">
                  <a:srgbClr val="FFFFFF">
                    <a:alpha val="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4024625" y="929375"/>
              <a:ext cx="3773569" cy="3307304"/>
            </a:xfrm>
            <a:custGeom>
              <a:rect b="b" l="l" r="r" t="t"/>
              <a:pathLst>
                <a:path extrusionOk="0" h="40649" w="38088">
                  <a:moveTo>
                    <a:pt x="30990" y="40628"/>
                  </a:moveTo>
                  <a:cubicBezTo>
                    <a:pt x="34902" y="40648"/>
                    <a:pt x="38067" y="37462"/>
                    <a:pt x="38087" y="33551"/>
                  </a:cubicBezTo>
                  <a:lnTo>
                    <a:pt x="38087" y="6674"/>
                  </a:lnTo>
                  <a:cubicBezTo>
                    <a:pt x="38067" y="3670"/>
                    <a:pt x="36192" y="1008"/>
                    <a:pt x="33390" y="0"/>
                  </a:cubicBezTo>
                  <a:lnTo>
                    <a:pt x="0" y="40628"/>
                  </a:lnTo>
                  <a:close/>
                </a:path>
              </a:pathLst>
            </a:custGeom>
            <a:gradFill>
              <a:gsLst>
                <a:gs pos="0">
                  <a:srgbClr val="00FFFF">
                    <a:alpha val="14901"/>
                  </a:srgbClr>
                </a:gs>
                <a:gs pos="100000">
                  <a:srgbClr val="FFFFFF">
                    <a:alpha val="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6"/>
          <p:cNvSpPr/>
          <p:nvPr/>
        </p:nvSpPr>
        <p:spPr>
          <a:xfrm>
            <a:off x="1632050" y="3809825"/>
            <a:ext cx="59574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txBox="1"/>
          <p:nvPr>
            <p:ph idx="1" type="subTitle"/>
          </p:nvPr>
        </p:nvSpPr>
        <p:spPr>
          <a:xfrm>
            <a:off x="2387150" y="3029138"/>
            <a:ext cx="43698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6"/>
          <p:cNvSpPr txBox="1"/>
          <p:nvPr>
            <p:ph type="title"/>
          </p:nvPr>
        </p:nvSpPr>
        <p:spPr>
          <a:xfrm>
            <a:off x="2563050" y="1490363"/>
            <a:ext cx="4017900" cy="135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8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04" name="Shape 104"/>
        <p:cNvGrpSpPr/>
        <p:nvPr/>
      </p:nvGrpSpPr>
      <p:grpSpPr>
        <a:xfrm>
          <a:off x="0" y="0"/>
          <a:ext cx="0" cy="0"/>
          <a:chOff x="0" y="0"/>
          <a:chExt cx="0" cy="0"/>
        </a:xfrm>
      </p:grpSpPr>
      <p:sp>
        <p:nvSpPr>
          <p:cNvPr id="105" name="Google Shape;105;p17"/>
          <p:cNvSpPr txBox="1"/>
          <p:nvPr>
            <p:ph idx="1" type="subTitle"/>
          </p:nvPr>
        </p:nvSpPr>
        <p:spPr>
          <a:xfrm>
            <a:off x="1569750" y="2679269"/>
            <a:ext cx="3309300" cy="858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7"/>
          <p:cNvSpPr txBox="1"/>
          <p:nvPr>
            <p:ph type="title"/>
          </p:nvPr>
        </p:nvSpPr>
        <p:spPr>
          <a:xfrm>
            <a:off x="1634400" y="1406756"/>
            <a:ext cx="34236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107" name="Shape 107"/>
        <p:cNvGrpSpPr/>
        <p:nvPr/>
      </p:nvGrpSpPr>
      <p:grpSpPr>
        <a:xfrm>
          <a:off x="0" y="0"/>
          <a:ext cx="0" cy="0"/>
          <a:chOff x="0" y="0"/>
          <a:chExt cx="0" cy="0"/>
        </a:xfrm>
      </p:grpSpPr>
      <p:sp>
        <p:nvSpPr>
          <p:cNvPr id="108" name="Google Shape;108;p18"/>
          <p:cNvSpPr txBox="1"/>
          <p:nvPr>
            <p:ph idx="1" type="subTitle"/>
          </p:nvPr>
        </p:nvSpPr>
        <p:spPr>
          <a:xfrm>
            <a:off x="5244070" y="2828176"/>
            <a:ext cx="2670000" cy="858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8"/>
          <p:cNvSpPr txBox="1"/>
          <p:nvPr>
            <p:ph type="title"/>
          </p:nvPr>
        </p:nvSpPr>
        <p:spPr>
          <a:xfrm>
            <a:off x="4862250" y="1638473"/>
            <a:ext cx="3433800" cy="102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110" name="Shape 110"/>
        <p:cNvGrpSpPr/>
        <p:nvPr/>
      </p:nvGrpSpPr>
      <p:grpSpPr>
        <a:xfrm>
          <a:off x="0" y="0"/>
          <a:ext cx="0" cy="0"/>
          <a:chOff x="0" y="0"/>
          <a:chExt cx="0" cy="0"/>
        </a:xfrm>
      </p:grpSpPr>
      <p:sp>
        <p:nvSpPr>
          <p:cNvPr id="111" name="Google Shape;111;p19"/>
          <p:cNvSpPr txBox="1"/>
          <p:nvPr>
            <p:ph idx="1" type="subTitle"/>
          </p:nvPr>
        </p:nvSpPr>
        <p:spPr>
          <a:xfrm>
            <a:off x="1569748" y="2831381"/>
            <a:ext cx="3309300" cy="858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 name="Google Shape;112;p19"/>
          <p:cNvSpPr txBox="1"/>
          <p:nvPr>
            <p:ph type="title"/>
          </p:nvPr>
        </p:nvSpPr>
        <p:spPr>
          <a:xfrm>
            <a:off x="1569750" y="1254650"/>
            <a:ext cx="3309300" cy="10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spTree>
      <p:nvGrpSpPr>
        <p:cNvPr id="113" name="Shape 113"/>
        <p:cNvGrpSpPr/>
        <p:nvPr/>
      </p:nvGrpSpPr>
      <p:grpSpPr>
        <a:xfrm>
          <a:off x="0" y="0"/>
          <a:ext cx="0" cy="0"/>
          <a:chOff x="0" y="0"/>
          <a:chExt cx="0" cy="0"/>
        </a:xfrm>
      </p:grpSpPr>
      <p:sp>
        <p:nvSpPr>
          <p:cNvPr id="114" name="Google Shape;114;p20"/>
          <p:cNvSpPr txBox="1"/>
          <p:nvPr>
            <p:ph idx="1" type="subTitle"/>
          </p:nvPr>
        </p:nvSpPr>
        <p:spPr>
          <a:xfrm>
            <a:off x="2917350" y="3841700"/>
            <a:ext cx="3309300" cy="7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20"/>
          <p:cNvSpPr txBox="1"/>
          <p:nvPr>
            <p:ph type="title"/>
          </p:nvPr>
        </p:nvSpPr>
        <p:spPr>
          <a:xfrm>
            <a:off x="1698300" y="2764100"/>
            <a:ext cx="5747400" cy="107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grpSp>
        <p:nvGrpSpPr>
          <p:cNvPr id="19" name="Google Shape;19;p3"/>
          <p:cNvGrpSpPr/>
          <p:nvPr/>
        </p:nvGrpSpPr>
        <p:grpSpPr>
          <a:xfrm>
            <a:off x="792351" y="778489"/>
            <a:ext cx="7552349" cy="2848030"/>
            <a:chOff x="1013241" y="1309528"/>
            <a:chExt cx="6154131" cy="2320755"/>
          </a:xfrm>
        </p:grpSpPr>
        <p:sp>
          <p:nvSpPr>
            <p:cNvPr id="20" name="Google Shape;20;p3"/>
            <p:cNvSpPr/>
            <p:nvPr/>
          </p:nvSpPr>
          <p:spPr>
            <a:xfrm>
              <a:off x="1013241" y="1309528"/>
              <a:ext cx="6154112" cy="2320755"/>
            </a:xfrm>
            <a:custGeom>
              <a:rect b="b" l="l" r="r" t="t"/>
              <a:pathLst>
                <a:path extrusionOk="0" h="24438" w="64804">
                  <a:moveTo>
                    <a:pt x="57585" y="8005"/>
                  </a:moveTo>
                  <a:cubicBezTo>
                    <a:pt x="57101" y="7985"/>
                    <a:pt x="56638" y="7864"/>
                    <a:pt x="56214" y="7642"/>
                  </a:cubicBezTo>
                  <a:cubicBezTo>
                    <a:pt x="56214" y="7642"/>
                    <a:pt x="47040" y="202"/>
                    <a:pt x="32039" y="101"/>
                  </a:cubicBezTo>
                  <a:cubicBezTo>
                    <a:pt x="18187" y="0"/>
                    <a:pt x="8247" y="7642"/>
                    <a:pt x="8247" y="7642"/>
                  </a:cubicBezTo>
                  <a:cubicBezTo>
                    <a:pt x="7824" y="7864"/>
                    <a:pt x="7340" y="7985"/>
                    <a:pt x="6856" y="8005"/>
                  </a:cubicBezTo>
                  <a:lnTo>
                    <a:pt x="767" y="8005"/>
                  </a:lnTo>
                  <a:cubicBezTo>
                    <a:pt x="344" y="8005"/>
                    <a:pt x="1" y="8348"/>
                    <a:pt x="1" y="8771"/>
                  </a:cubicBezTo>
                  <a:lnTo>
                    <a:pt x="1" y="23671"/>
                  </a:lnTo>
                  <a:cubicBezTo>
                    <a:pt x="1" y="24095"/>
                    <a:pt x="344" y="24437"/>
                    <a:pt x="767" y="24437"/>
                  </a:cubicBezTo>
                  <a:lnTo>
                    <a:pt x="64057" y="24437"/>
                  </a:lnTo>
                  <a:cubicBezTo>
                    <a:pt x="64481" y="24417"/>
                    <a:pt x="64803" y="24095"/>
                    <a:pt x="64803" y="23671"/>
                  </a:cubicBezTo>
                  <a:lnTo>
                    <a:pt x="64803" y="8751"/>
                  </a:lnTo>
                  <a:cubicBezTo>
                    <a:pt x="64803" y="8348"/>
                    <a:pt x="64481" y="8005"/>
                    <a:pt x="64057" y="8005"/>
                  </a:cubicBezTo>
                  <a:close/>
                </a:path>
              </a:pathLst>
            </a:custGeom>
            <a:gradFill>
              <a:gsLst>
                <a:gs pos="0">
                  <a:srgbClr val="0A3250">
                    <a:alpha val="7870"/>
                  </a:srgbClr>
                </a:gs>
                <a:gs pos="100000">
                  <a:srgbClr val="010101">
                    <a:alpha val="7870"/>
                  </a:srgbClr>
                </a:gs>
              </a:gsLst>
              <a:lin ang="5400700" scaled="0"/>
            </a:gradFill>
            <a:ln cap="flat" cmpd="sng" w="28575">
              <a:solidFill>
                <a:schemeClr val="lt1"/>
              </a:solidFill>
              <a:prstDash val="solid"/>
              <a:round/>
              <a:headEnd len="sm" w="sm" type="none"/>
              <a:tailEnd len="sm" w="sm" type="none"/>
            </a:ln>
            <a:effectLst>
              <a:outerShdw blurRad="85725" rotWithShape="0" algn="bl">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1013241" y="1456914"/>
              <a:ext cx="2016392" cy="2171470"/>
            </a:xfrm>
            <a:custGeom>
              <a:rect b="b" l="l" r="r" t="t"/>
              <a:pathLst>
                <a:path extrusionOk="0" h="22866" w="21233">
                  <a:moveTo>
                    <a:pt x="8247" y="6070"/>
                  </a:moveTo>
                  <a:cubicBezTo>
                    <a:pt x="7824" y="6291"/>
                    <a:pt x="7340" y="6433"/>
                    <a:pt x="6856" y="6453"/>
                  </a:cubicBezTo>
                  <a:lnTo>
                    <a:pt x="767" y="6453"/>
                  </a:lnTo>
                  <a:cubicBezTo>
                    <a:pt x="344" y="6453"/>
                    <a:pt x="1" y="6775"/>
                    <a:pt x="1" y="7199"/>
                  </a:cubicBezTo>
                  <a:lnTo>
                    <a:pt x="1" y="22119"/>
                  </a:lnTo>
                  <a:cubicBezTo>
                    <a:pt x="1" y="22522"/>
                    <a:pt x="344" y="22865"/>
                    <a:pt x="767" y="22865"/>
                  </a:cubicBezTo>
                  <a:lnTo>
                    <a:pt x="1513" y="22865"/>
                  </a:lnTo>
                  <a:lnTo>
                    <a:pt x="21232" y="1"/>
                  </a:lnTo>
                  <a:cubicBezTo>
                    <a:pt x="13308" y="2198"/>
                    <a:pt x="8247" y="6070"/>
                    <a:pt x="8247" y="6070"/>
                  </a:cubicBezTo>
                  <a:close/>
                </a:path>
              </a:pathLst>
            </a:custGeom>
            <a:gradFill>
              <a:gsLst>
                <a:gs pos="0">
                  <a:srgbClr val="00FFFF">
                    <a:alpha val="14901"/>
                    <a:alpha val="10590"/>
                  </a:srgbClr>
                </a:gs>
                <a:gs pos="100000">
                  <a:srgbClr val="FFFFFF">
                    <a:alpha val="0"/>
                    <a:alpha val="1059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4490498" y="1801543"/>
              <a:ext cx="2676873" cy="1826842"/>
            </a:xfrm>
            <a:custGeom>
              <a:rect b="b" l="l" r="r" t="t"/>
              <a:pathLst>
                <a:path extrusionOk="0" h="19237" w="28188">
                  <a:moveTo>
                    <a:pt x="27441" y="19236"/>
                  </a:moveTo>
                  <a:cubicBezTo>
                    <a:pt x="27865" y="19236"/>
                    <a:pt x="28187" y="18893"/>
                    <a:pt x="28187" y="18470"/>
                  </a:cubicBezTo>
                  <a:lnTo>
                    <a:pt x="28187" y="3570"/>
                  </a:lnTo>
                  <a:cubicBezTo>
                    <a:pt x="28187" y="3167"/>
                    <a:pt x="27865" y="2824"/>
                    <a:pt x="27441" y="2824"/>
                  </a:cubicBezTo>
                  <a:lnTo>
                    <a:pt x="20969" y="2824"/>
                  </a:lnTo>
                  <a:cubicBezTo>
                    <a:pt x="20485" y="2804"/>
                    <a:pt x="20022" y="2683"/>
                    <a:pt x="19598" y="2461"/>
                  </a:cubicBezTo>
                  <a:cubicBezTo>
                    <a:pt x="18368" y="1533"/>
                    <a:pt x="17098" y="707"/>
                    <a:pt x="15747" y="1"/>
                  </a:cubicBezTo>
                  <a:lnTo>
                    <a:pt x="0" y="19236"/>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 name="Google Shape;23;p3"/>
          <p:cNvSpPr txBox="1"/>
          <p:nvPr>
            <p:ph type="title"/>
          </p:nvPr>
        </p:nvSpPr>
        <p:spPr>
          <a:xfrm>
            <a:off x="1731175" y="2603150"/>
            <a:ext cx="5681700" cy="8418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 name="Google Shape;24;p3"/>
          <p:cNvSpPr txBox="1"/>
          <p:nvPr>
            <p:ph hasCustomPrompt="1" idx="2" type="title"/>
          </p:nvPr>
        </p:nvSpPr>
        <p:spPr>
          <a:xfrm>
            <a:off x="2996550" y="1236700"/>
            <a:ext cx="3150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 name="Google Shape;25;p3"/>
          <p:cNvSpPr txBox="1"/>
          <p:nvPr>
            <p:ph idx="1" type="subTitle"/>
          </p:nvPr>
        </p:nvSpPr>
        <p:spPr>
          <a:xfrm>
            <a:off x="2391925" y="3859200"/>
            <a:ext cx="4360200" cy="4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_1_1_1_1">
    <p:spTree>
      <p:nvGrpSpPr>
        <p:cNvPr id="116" name="Shape 116"/>
        <p:cNvGrpSpPr/>
        <p:nvPr/>
      </p:nvGrpSpPr>
      <p:grpSpPr>
        <a:xfrm>
          <a:off x="0" y="0"/>
          <a:ext cx="0" cy="0"/>
          <a:chOff x="0" y="0"/>
          <a:chExt cx="0" cy="0"/>
        </a:xfrm>
      </p:grpSpPr>
      <p:sp>
        <p:nvSpPr>
          <p:cNvPr id="117" name="Google Shape;117;p2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8" name="Google Shape;118;p21"/>
          <p:cNvSpPr txBox="1"/>
          <p:nvPr>
            <p:ph idx="1" type="body"/>
          </p:nvPr>
        </p:nvSpPr>
        <p:spPr>
          <a:xfrm>
            <a:off x="4467213" y="1380538"/>
            <a:ext cx="3804900" cy="2957700"/>
          </a:xfrm>
          <a:prstGeom prst="rect">
            <a:avLst/>
          </a:prstGeom>
        </p:spPr>
        <p:txBody>
          <a:bodyPr anchorCtr="0" anchor="ctr" bIns="91425" lIns="91425" spcFirstLastPara="1" rIns="91425" wrap="square" tIns="91425">
            <a:noAutofit/>
          </a:bodyPr>
          <a:lstStyle>
            <a:lvl1pPr indent="-317500" lvl="0" marL="457200" rtl="0">
              <a:lnSpc>
                <a:spcPct val="115000"/>
              </a:lnSpc>
              <a:spcBef>
                <a:spcPts val="100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_1_1_1_1_1">
    <p:spTree>
      <p:nvGrpSpPr>
        <p:cNvPr id="119" name="Shape 119"/>
        <p:cNvGrpSpPr/>
        <p:nvPr/>
      </p:nvGrpSpPr>
      <p:grpSpPr>
        <a:xfrm>
          <a:off x="0" y="0"/>
          <a:ext cx="0" cy="0"/>
          <a:chOff x="0" y="0"/>
          <a:chExt cx="0" cy="0"/>
        </a:xfrm>
      </p:grpSpPr>
      <p:sp>
        <p:nvSpPr>
          <p:cNvPr id="120" name="Google Shape;120;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1" name="Google Shape;121;p22"/>
          <p:cNvSpPr txBox="1"/>
          <p:nvPr>
            <p:ph idx="1" type="body"/>
          </p:nvPr>
        </p:nvSpPr>
        <p:spPr>
          <a:xfrm>
            <a:off x="720000" y="1045850"/>
            <a:ext cx="7704000" cy="35229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2" name="Shape 122"/>
        <p:cNvGrpSpPr/>
        <p:nvPr/>
      </p:nvGrpSpPr>
      <p:grpSpPr>
        <a:xfrm>
          <a:off x="0" y="0"/>
          <a:ext cx="0" cy="0"/>
          <a:chOff x="0" y="0"/>
          <a:chExt cx="0" cy="0"/>
        </a:xfrm>
      </p:grpSpPr>
      <p:sp>
        <p:nvSpPr>
          <p:cNvPr id="123" name="Google Shape;123;p23"/>
          <p:cNvSpPr txBox="1"/>
          <p:nvPr>
            <p:ph idx="1" type="subTitle"/>
          </p:nvPr>
        </p:nvSpPr>
        <p:spPr>
          <a:xfrm>
            <a:off x="2860197" y="1295925"/>
            <a:ext cx="27057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200">
                <a:latin typeface="Kodchasan"/>
                <a:ea typeface="Kodchasan"/>
                <a:cs typeface="Kodchasan"/>
                <a:sym typeface="Kodchasan"/>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24" name="Google Shape;124;p23"/>
          <p:cNvSpPr txBox="1"/>
          <p:nvPr>
            <p:ph idx="2" type="subTitle"/>
          </p:nvPr>
        </p:nvSpPr>
        <p:spPr>
          <a:xfrm>
            <a:off x="3652897" y="2909800"/>
            <a:ext cx="254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200">
                <a:latin typeface="Kodchasan"/>
                <a:ea typeface="Kodchasan"/>
                <a:cs typeface="Kodchasan"/>
                <a:sym typeface="Kodchasan"/>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25" name="Google Shape;125;p23"/>
          <p:cNvSpPr txBox="1"/>
          <p:nvPr>
            <p:ph idx="3" type="subTitle"/>
          </p:nvPr>
        </p:nvSpPr>
        <p:spPr>
          <a:xfrm>
            <a:off x="3018621" y="2072775"/>
            <a:ext cx="24159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6" name="Google Shape;126;p23"/>
          <p:cNvSpPr txBox="1"/>
          <p:nvPr>
            <p:ph idx="4" type="subTitle"/>
          </p:nvPr>
        </p:nvSpPr>
        <p:spPr>
          <a:xfrm>
            <a:off x="3784221" y="3678600"/>
            <a:ext cx="24159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2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28" name="Shape 128"/>
        <p:cNvGrpSpPr/>
        <p:nvPr/>
      </p:nvGrpSpPr>
      <p:grpSpPr>
        <a:xfrm>
          <a:off x="0" y="0"/>
          <a:ext cx="0" cy="0"/>
          <a:chOff x="0" y="0"/>
          <a:chExt cx="0" cy="0"/>
        </a:xfrm>
      </p:grpSpPr>
      <p:sp>
        <p:nvSpPr>
          <p:cNvPr id="129" name="Google Shape;129;p24"/>
          <p:cNvSpPr txBox="1"/>
          <p:nvPr>
            <p:ph idx="1" type="subTitle"/>
          </p:nvPr>
        </p:nvSpPr>
        <p:spPr>
          <a:xfrm>
            <a:off x="838013" y="2299950"/>
            <a:ext cx="3432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200">
                <a:latin typeface="Kodchasan"/>
                <a:ea typeface="Kodchasan"/>
                <a:cs typeface="Kodchasan"/>
                <a:sym typeface="Kodchasan"/>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30" name="Google Shape;130;p24"/>
          <p:cNvSpPr txBox="1"/>
          <p:nvPr>
            <p:ph idx="2" type="subTitle"/>
          </p:nvPr>
        </p:nvSpPr>
        <p:spPr>
          <a:xfrm>
            <a:off x="4873663" y="2299950"/>
            <a:ext cx="3432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200">
                <a:latin typeface="Kodchasan"/>
                <a:ea typeface="Kodchasan"/>
                <a:cs typeface="Kodchasan"/>
                <a:sym typeface="Kodchasan"/>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31" name="Google Shape;131;p24"/>
          <p:cNvSpPr txBox="1"/>
          <p:nvPr>
            <p:ph idx="3" type="subTitle"/>
          </p:nvPr>
        </p:nvSpPr>
        <p:spPr>
          <a:xfrm>
            <a:off x="838013" y="2872650"/>
            <a:ext cx="34323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 name="Google Shape;132;p24"/>
          <p:cNvSpPr txBox="1"/>
          <p:nvPr>
            <p:ph idx="4" type="subTitle"/>
          </p:nvPr>
        </p:nvSpPr>
        <p:spPr>
          <a:xfrm>
            <a:off x="4873663" y="2872650"/>
            <a:ext cx="34323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3" name="Google Shape;133;p2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spTree>
      <p:nvGrpSpPr>
        <p:cNvPr id="134" name="Shape 134"/>
        <p:cNvGrpSpPr/>
        <p:nvPr/>
      </p:nvGrpSpPr>
      <p:grpSpPr>
        <a:xfrm>
          <a:off x="0" y="0"/>
          <a:ext cx="0" cy="0"/>
          <a:chOff x="0" y="0"/>
          <a:chExt cx="0" cy="0"/>
        </a:xfrm>
      </p:grpSpPr>
      <p:sp>
        <p:nvSpPr>
          <p:cNvPr id="135" name="Google Shape;135;p25"/>
          <p:cNvSpPr txBox="1"/>
          <p:nvPr>
            <p:ph idx="1" type="subTitle"/>
          </p:nvPr>
        </p:nvSpPr>
        <p:spPr>
          <a:xfrm>
            <a:off x="1332861" y="1514575"/>
            <a:ext cx="31548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500">
                <a:latin typeface="Kodchasan"/>
                <a:ea typeface="Kodchasan"/>
                <a:cs typeface="Kodchasan"/>
                <a:sym typeface="Kodchasan"/>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36" name="Google Shape;136;p25"/>
          <p:cNvSpPr txBox="1"/>
          <p:nvPr>
            <p:ph idx="2" type="subTitle"/>
          </p:nvPr>
        </p:nvSpPr>
        <p:spPr>
          <a:xfrm>
            <a:off x="4656331" y="1514575"/>
            <a:ext cx="31548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500">
                <a:latin typeface="Kodchasan"/>
                <a:ea typeface="Kodchasan"/>
                <a:cs typeface="Kodchasan"/>
                <a:sym typeface="Kodchasan"/>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37" name="Google Shape;137;p25"/>
          <p:cNvSpPr txBox="1"/>
          <p:nvPr>
            <p:ph idx="3" type="subTitle"/>
          </p:nvPr>
        </p:nvSpPr>
        <p:spPr>
          <a:xfrm>
            <a:off x="1332873" y="2139925"/>
            <a:ext cx="3154800" cy="219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38" name="Google Shape;138;p25"/>
          <p:cNvSpPr txBox="1"/>
          <p:nvPr>
            <p:ph idx="4" type="subTitle"/>
          </p:nvPr>
        </p:nvSpPr>
        <p:spPr>
          <a:xfrm>
            <a:off x="4656343" y="2139925"/>
            <a:ext cx="3154800" cy="219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39" name="Google Shape;139;p2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40" name="Shape 140"/>
        <p:cNvGrpSpPr/>
        <p:nvPr/>
      </p:nvGrpSpPr>
      <p:grpSpPr>
        <a:xfrm>
          <a:off x="0" y="0"/>
          <a:ext cx="0" cy="0"/>
          <a:chOff x="0" y="0"/>
          <a:chExt cx="0" cy="0"/>
        </a:xfrm>
      </p:grpSpPr>
      <p:sp>
        <p:nvSpPr>
          <p:cNvPr id="141" name="Google Shape;141;p26"/>
          <p:cNvSpPr/>
          <p:nvPr/>
        </p:nvSpPr>
        <p:spPr>
          <a:xfrm>
            <a:off x="525300" y="4138150"/>
            <a:ext cx="80934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5619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26"/>
          <p:cNvGrpSpPr/>
          <p:nvPr/>
        </p:nvGrpSpPr>
        <p:grpSpPr>
          <a:xfrm>
            <a:off x="481277" y="1299109"/>
            <a:ext cx="8181460" cy="3309394"/>
            <a:chOff x="733913" y="1271159"/>
            <a:chExt cx="3663231" cy="1493948"/>
          </a:xfrm>
        </p:grpSpPr>
        <p:sp>
          <p:nvSpPr>
            <p:cNvPr id="143" name="Google Shape;143;p26"/>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6"/>
            <p:cNvSpPr/>
            <p:nvPr/>
          </p:nvSpPr>
          <p:spPr>
            <a:xfrm>
              <a:off x="733913" y="1271159"/>
              <a:ext cx="710272" cy="1476489"/>
            </a:xfrm>
            <a:custGeom>
              <a:rect b="b" l="l" r="r" t="t"/>
              <a:pathLst>
                <a:path extrusionOk="0" h="16998" w="14457">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6"/>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 name="Google Shape;146;p26"/>
          <p:cNvSpPr txBox="1"/>
          <p:nvPr>
            <p:ph type="title"/>
          </p:nvPr>
        </p:nvSpPr>
        <p:spPr>
          <a:xfrm>
            <a:off x="720000" y="2674363"/>
            <a:ext cx="2336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7" name="Google Shape;147;p26"/>
          <p:cNvSpPr txBox="1"/>
          <p:nvPr>
            <p:ph idx="1" type="subTitle"/>
          </p:nvPr>
        </p:nvSpPr>
        <p:spPr>
          <a:xfrm>
            <a:off x="720000" y="3202084"/>
            <a:ext cx="2336400" cy="85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26"/>
          <p:cNvSpPr txBox="1"/>
          <p:nvPr>
            <p:ph idx="2" type="title"/>
          </p:nvPr>
        </p:nvSpPr>
        <p:spPr>
          <a:xfrm>
            <a:off x="3403800" y="2674363"/>
            <a:ext cx="2336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9" name="Google Shape;149;p26"/>
          <p:cNvSpPr txBox="1"/>
          <p:nvPr>
            <p:ph idx="3" type="subTitle"/>
          </p:nvPr>
        </p:nvSpPr>
        <p:spPr>
          <a:xfrm>
            <a:off x="3403800" y="3202084"/>
            <a:ext cx="2336400" cy="85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6"/>
          <p:cNvSpPr txBox="1"/>
          <p:nvPr>
            <p:ph idx="4" type="title"/>
          </p:nvPr>
        </p:nvSpPr>
        <p:spPr>
          <a:xfrm>
            <a:off x="6087600" y="2674363"/>
            <a:ext cx="2336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1" name="Google Shape;151;p26"/>
          <p:cNvSpPr txBox="1"/>
          <p:nvPr>
            <p:ph idx="5" type="subTitle"/>
          </p:nvPr>
        </p:nvSpPr>
        <p:spPr>
          <a:xfrm>
            <a:off x="6087600" y="3202084"/>
            <a:ext cx="2336400" cy="85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26"/>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53" name="Shape 153"/>
        <p:cNvGrpSpPr/>
        <p:nvPr/>
      </p:nvGrpSpPr>
      <p:grpSpPr>
        <a:xfrm>
          <a:off x="0" y="0"/>
          <a:ext cx="0" cy="0"/>
          <a:chOff x="0" y="0"/>
          <a:chExt cx="0" cy="0"/>
        </a:xfrm>
      </p:grpSpPr>
      <p:sp>
        <p:nvSpPr>
          <p:cNvPr id="154" name="Google Shape;154;p27"/>
          <p:cNvSpPr txBox="1"/>
          <p:nvPr>
            <p:ph type="title"/>
          </p:nvPr>
        </p:nvSpPr>
        <p:spPr>
          <a:xfrm>
            <a:off x="3677325" y="1224263"/>
            <a:ext cx="34596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5" name="Google Shape;155;p27"/>
          <p:cNvSpPr txBox="1"/>
          <p:nvPr>
            <p:ph idx="1" type="subTitle"/>
          </p:nvPr>
        </p:nvSpPr>
        <p:spPr>
          <a:xfrm>
            <a:off x="3677338" y="1751987"/>
            <a:ext cx="34596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27"/>
          <p:cNvSpPr txBox="1"/>
          <p:nvPr>
            <p:ph idx="2" type="title"/>
          </p:nvPr>
        </p:nvSpPr>
        <p:spPr>
          <a:xfrm>
            <a:off x="3677325" y="2312482"/>
            <a:ext cx="34596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7" name="Google Shape;157;p27"/>
          <p:cNvSpPr txBox="1"/>
          <p:nvPr>
            <p:ph idx="3" type="subTitle"/>
          </p:nvPr>
        </p:nvSpPr>
        <p:spPr>
          <a:xfrm>
            <a:off x="3677350" y="2835775"/>
            <a:ext cx="34596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27"/>
          <p:cNvSpPr txBox="1"/>
          <p:nvPr>
            <p:ph idx="4" type="title"/>
          </p:nvPr>
        </p:nvSpPr>
        <p:spPr>
          <a:xfrm>
            <a:off x="3677325" y="3400692"/>
            <a:ext cx="34596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9" name="Google Shape;159;p27"/>
          <p:cNvSpPr txBox="1"/>
          <p:nvPr>
            <p:ph idx="5" type="subTitle"/>
          </p:nvPr>
        </p:nvSpPr>
        <p:spPr>
          <a:xfrm>
            <a:off x="3677338" y="3928400"/>
            <a:ext cx="3459600" cy="52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27"/>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61" name="Shape 161"/>
        <p:cNvGrpSpPr/>
        <p:nvPr/>
      </p:nvGrpSpPr>
      <p:grpSpPr>
        <a:xfrm>
          <a:off x="0" y="0"/>
          <a:ext cx="0" cy="0"/>
          <a:chOff x="0" y="0"/>
          <a:chExt cx="0" cy="0"/>
        </a:xfrm>
      </p:grpSpPr>
      <p:sp>
        <p:nvSpPr>
          <p:cNvPr id="162" name="Google Shape;162;p28"/>
          <p:cNvSpPr/>
          <p:nvPr/>
        </p:nvSpPr>
        <p:spPr>
          <a:xfrm>
            <a:off x="1475863" y="3809825"/>
            <a:ext cx="62697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28"/>
          <p:cNvGrpSpPr/>
          <p:nvPr/>
        </p:nvGrpSpPr>
        <p:grpSpPr>
          <a:xfrm>
            <a:off x="481277" y="1307513"/>
            <a:ext cx="8181460" cy="3309394"/>
            <a:chOff x="733913" y="1271159"/>
            <a:chExt cx="3663231" cy="1493948"/>
          </a:xfrm>
        </p:grpSpPr>
        <p:sp>
          <p:nvSpPr>
            <p:cNvPr id="164" name="Google Shape;164;p28"/>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8"/>
            <p:cNvSpPr/>
            <p:nvPr/>
          </p:nvSpPr>
          <p:spPr>
            <a:xfrm>
              <a:off x="733913" y="1271159"/>
              <a:ext cx="710272" cy="1476489"/>
            </a:xfrm>
            <a:custGeom>
              <a:rect b="b" l="l" r="r" t="t"/>
              <a:pathLst>
                <a:path extrusionOk="0" h="16998" w="14457">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8"/>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28"/>
          <p:cNvSpPr txBox="1"/>
          <p:nvPr>
            <p:ph type="title"/>
          </p:nvPr>
        </p:nvSpPr>
        <p:spPr>
          <a:xfrm>
            <a:off x="1963312" y="1573425"/>
            <a:ext cx="24066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8" name="Google Shape;168;p28"/>
          <p:cNvSpPr txBox="1"/>
          <p:nvPr>
            <p:ph idx="1" type="subTitle"/>
          </p:nvPr>
        </p:nvSpPr>
        <p:spPr>
          <a:xfrm>
            <a:off x="1963323" y="2101125"/>
            <a:ext cx="2406600" cy="63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 name="Google Shape;169;p28"/>
          <p:cNvSpPr txBox="1"/>
          <p:nvPr>
            <p:ph idx="2" type="title"/>
          </p:nvPr>
        </p:nvSpPr>
        <p:spPr>
          <a:xfrm>
            <a:off x="5913139" y="1573425"/>
            <a:ext cx="24066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0" name="Google Shape;170;p28"/>
          <p:cNvSpPr txBox="1"/>
          <p:nvPr>
            <p:ph idx="3" type="subTitle"/>
          </p:nvPr>
        </p:nvSpPr>
        <p:spPr>
          <a:xfrm>
            <a:off x="5913147" y="2101125"/>
            <a:ext cx="2406600" cy="63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1" name="Google Shape;171;p28"/>
          <p:cNvSpPr txBox="1"/>
          <p:nvPr>
            <p:ph idx="4" type="title"/>
          </p:nvPr>
        </p:nvSpPr>
        <p:spPr>
          <a:xfrm>
            <a:off x="1963312" y="3103375"/>
            <a:ext cx="24066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2" name="Google Shape;172;p28"/>
          <p:cNvSpPr txBox="1"/>
          <p:nvPr>
            <p:ph idx="5" type="subTitle"/>
          </p:nvPr>
        </p:nvSpPr>
        <p:spPr>
          <a:xfrm>
            <a:off x="1963323" y="3631075"/>
            <a:ext cx="2406600" cy="63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28"/>
          <p:cNvSpPr txBox="1"/>
          <p:nvPr>
            <p:ph idx="6" type="title"/>
          </p:nvPr>
        </p:nvSpPr>
        <p:spPr>
          <a:xfrm>
            <a:off x="5913139" y="3103375"/>
            <a:ext cx="24066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4" name="Google Shape;174;p28"/>
          <p:cNvSpPr txBox="1"/>
          <p:nvPr>
            <p:ph idx="7" type="subTitle"/>
          </p:nvPr>
        </p:nvSpPr>
        <p:spPr>
          <a:xfrm>
            <a:off x="5913147" y="3631075"/>
            <a:ext cx="2406600" cy="63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8"/>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76" name="Shape 176"/>
        <p:cNvGrpSpPr/>
        <p:nvPr/>
      </p:nvGrpSpPr>
      <p:grpSpPr>
        <a:xfrm>
          <a:off x="0" y="0"/>
          <a:ext cx="0" cy="0"/>
          <a:chOff x="0" y="0"/>
          <a:chExt cx="0" cy="0"/>
        </a:xfrm>
      </p:grpSpPr>
      <p:sp>
        <p:nvSpPr>
          <p:cNvPr id="177" name="Google Shape;177;p29"/>
          <p:cNvSpPr/>
          <p:nvPr/>
        </p:nvSpPr>
        <p:spPr>
          <a:xfrm>
            <a:off x="525300" y="4138150"/>
            <a:ext cx="80934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5619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 name="Google Shape;178;p29"/>
          <p:cNvGrpSpPr/>
          <p:nvPr/>
        </p:nvGrpSpPr>
        <p:grpSpPr>
          <a:xfrm>
            <a:off x="481277" y="1228247"/>
            <a:ext cx="8181460" cy="3175237"/>
            <a:chOff x="733913" y="1271159"/>
            <a:chExt cx="3663231" cy="1493948"/>
          </a:xfrm>
        </p:grpSpPr>
        <p:sp>
          <p:nvSpPr>
            <p:cNvPr id="179" name="Google Shape;179;p29"/>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9"/>
            <p:cNvSpPr/>
            <p:nvPr/>
          </p:nvSpPr>
          <p:spPr>
            <a:xfrm>
              <a:off x="733913" y="1271159"/>
              <a:ext cx="710272" cy="1476489"/>
            </a:xfrm>
            <a:custGeom>
              <a:rect b="b" l="l" r="r" t="t"/>
              <a:pathLst>
                <a:path extrusionOk="0" h="16998" w="14457">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9"/>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29"/>
          <p:cNvSpPr txBox="1"/>
          <p:nvPr>
            <p:ph type="title"/>
          </p:nvPr>
        </p:nvSpPr>
        <p:spPr>
          <a:xfrm>
            <a:off x="1489763" y="1531175"/>
            <a:ext cx="17763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3" name="Google Shape;183;p29"/>
          <p:cNvSpPr txBox="1"/>
          <p:nvPr>
            <p:ph idx="1" type="subTitle"/>
          </p:nvPr>
        </p:nvSpPr>
        <p:spPr>
          <a:xfrm>
            <a:off x="1489763" y="2058872"/>
            <a:ext cx="1776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4" name="Google Shape;184;p29"/>
          <p:cNvSpPr txBox="1"/>
          <p:nvPr>
            <p:ph idx="2" type="title"/>
          </p:nvPr>
        </p:nvSpPr>
        <p:spPr>
          <a:xfrm>
            <a:off x="4132588" y="1531175"/>
            <a:ext cx="17763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5" name="Google Shape;185;p29"/>
          <p:cNvSpPr txBox="1"/>
          <p:nvPr>
            <p:ph idx="3" type="subTitle"/>
          </p:nvPr>
        </p:nvSpPr>
        <p:spPr>
          <a:xfrm>
            <a:off x="4132589" y="2058872"/>
            <a:ext cx="1776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29"/>
          <p:cNvSpPr txBox="1"/>
          <p:nvPr>
            <p:ph idx="4" type="title"/>
          </p:nvPr>
        </p:nvSpPr>
        <p:spPr>
          <a:xfrm>
            <a:off x="1489763" y="2910548"/>
            <a:ext cx="17763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 name="Google Shape;187;p29"/>
          <p:cNvSpPr txBox="1"/>
          <p:nvPr>
            <p:ph idx="5" type="subTitle"/>
          </p:nvPr>
        </p:nvSpPr>
        <p:spPr>
          <a:xfrm>
            <a:off x="1489763" y="3439829"/>
            <a:ext cx="1776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8" name="Google Shape;188;p29"/>
          <p:cNvSpPr txBox="1"/>
          <p:nvPr>
            <p:ph idx="6" type="title"/>
          </p:nvPr>
        </p:nvSpPr>
        <p:spPr>
          <a:xfrm>
            <a:off x="4132588" y="2910548"/>
            <a:ext cx="17763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9" name="Google Shape;189;p29"/>
          <p:cNvSpPr txBox="1"/>
          <p:nvPr>
            <p:ph idx="7" type="subTitle"/>
          </p:nvPr>
        </p:nvSpPr>
        <p:spPr>
          <a:xfrm>
            <a:off x="4132589" y="3439829"/>
            <a:ext cx="1776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29"/>
          <p:cNvSpPr txBox="1"/>
          <p:nvPr>
            <p:ph idx="8" type="title"/>
          </p:nvPr>
        </p:nvSpPr>
        <p:spPr>
          <a:xfrm>
            <a:off x="6775413" y="1531175"/>
            <a:ext cx="17763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1" name="Google Shape;191;p29"/>
          <p:cNvSpPr txBox="1"/>
          <p:nvPr>
            <p:ph idx="9" type="subTitle"/>
          </p:nvPr>
        </p:nvSpPr>
        <p:spPr>
          <a:xfrm>
            <a:off x="6775415" y="2058872"/>
            <a:ext cx="1776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2" name="Google Shape;192;p29"/>
          <p:cNvSpPr txBox="1"/>
          <p:nvPr>
            <p:ph idx="13" type="title"/>
          </p:nvPr>
        </p:nvSpPr>
        <p:spPr>
          <a:xfrm>
            <a:off x="6775413" y="2910549"/>
            <a:ext cx="17763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3" name="Google Shape;193;p29"/>
          <p:cNvSpPr txBox="1"/>
          <p:nvPr>
            <p:ph idx="14" type="subTitle"/>
          </p:nvPr>
        </p:nvSpPr>
        <p:spPr>
          <a:xfrm>
            <a:off x="6775415" y="3439830"/>
            <a:ext cx="1776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 name="Google Shape;194;p29"/>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95" name="Shape 195"/>
        <p:cNvGrpSpPr/>
        <p:nvPr/>
      </p:nvGrpSpPr>
      <p:grpSpPr>
        <a:xfrm>
          <a:off x="0" y="0"/>
          <a:ext cx="0" cy="0"/>
          <a:chOff x="0" y="0"/>
          <a:chExt cx="0" cy="0"/>
        </a:xfrm>
      </p:grpSpPr>
      <p:sp>
        <p:nvSpPr>
          <p:cNvPr id="196" name="Google Shape;196;p30"/>
          <p:cNvSpPr txBox="1"/>
          <p:nvPr>
            <p:ph hasCustomPrompt="1" type="title"/>
          </p:nvPr>
        </p:nvSpPr>
        <p:spPr>
          <a:xfrm>
            <a:off x="2127700" y="540000"/>
            <a:ext cx="48888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97" name="Google Shape;197;p30"/>
          <p:cNvSpPr txBox="1"/>
          <p:nvPr>
            <p:ph idx="1" type="subTitle"/>
          </p:nvPr>
        </p:nvSpPr>
        <p:spPr>
          <a:xfrm>
            <a:off x="2127700" y="1292103"/>
            <a:ext cx="4888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30"/>
          <p:cNvSpPr txBox="1"/>
          <p:nvPr>
            <p:ph hasCustomPrompt="1" idx="2" type="title"/>
          </p:nvPr>
        </p:nvSpPr>
        <p:spPr>
          <a:xfrm>
            <a:off x="2127700" y="1975592"/>
            <a:ext cx="48888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99" name="Google Shape;199;p30"/>
          <p:cNvSpPr txBox="1"/>
          <p:nvPr>
            <p:ph idx="3" type="subTitle"/>
          </p:nvPr>
        </p:nvSpPr>
        <p:spPr>
          <a:xfrm>
            <a:off x="2127700" y="2727695"/>
            <a:ext cx="4888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30"/>
          <p:cNvSpPr txBox="1"/>
          <p:nvPr>
            <p:ph hasCustomPrompt="1" idx="4" type="title"/>
          </p:nvPr>
        </p:nvSpPr>
        <p:spPr>
          <a:xfrm>
            <a:off x="2127700" y="3411197"/>
            <a:ext cx="48888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1" name="Google Shape;201;p30"/>
          <p:cNvSpPr txBox="1"/>
          <p:nvPr>
            <p:ph idx="5" type="subTitle"/>
          </p:nvPr>
        </p:nvSpPr>
        <p:spPr>
          <a:xfrm>
            <a:off x="2127700" y="4163300"/>
            <a:ext cx="4888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grpSp>
        <p:nvGrpSpPr>
          <p:cNvPr id="27" name="Google Shape;27;p4"/>
          <p:cNvGrpSpPr/>
          <p:nvPr/>
        </p:nvGrpSpPr>
        <p:grpSpPr>
          <a:xfrm>
            <a:off x="481277" y="1152513"/>
            <a:ext cx="8181460" cy="3660621"/>
            <a:chOff x="733913" y="1271159"/>
            <a:chExt cx="3663231" cy="1493948"/>
          </a:xfrm>
        </p:grpSpPr>
        <p:sp>
          <p:nvSpPr>
            <p:cNvPr id="28" name="Google Shape;28;p4"/>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733913" y="1271159"/>
              <a:ext cx="710272" cy="1476489"/>
            </a:xfrm>
            <a:custGeom>
              <a:rect b="b" l="l" r="r" t="t"/>
              <a:pathLst>
                <a:path extrusionOk="0" h="16998" w="14457">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 name="Google Shape;31;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AutoNum type="arabicPeriod"/>
              <a:defRPr sz="1250"/>
            </a:lvl1pPr>
            <a:lvl2pPr indent="-304800" lvl="1" marL="914400" rtl="0">
              <a:lnSpc>
                <a:spcPct val="115000"/>
              </a:lnSpc>
              <a:spcBef>
                <a:spcPts val="0"/>
              </a:spcBef>
              <a:spcAft>
                <a:spcPts val="0"/>
              </a:spcAft>
              <a:buSzPts val="1200"/>
              <a:buFont typeface="Roboto Condensed Light"/>
              <a:buAutoNum type="alphaLcPeriod"/>
              <a:defRPr/>
            </a:lvl2pPr>
            <a:lvl3pPr indent="-304800" lvl="2" marL="1371600" rtl="0">
              <a:lnSpc>
                <a:spcPct val="115000"/>
              </a:lnSpc>
              <a:spcBef>
                <a:spcPts val="0"/>
              </a:spcBef>
              <a:spcAft>
                <a:spcPts val="0"/>
              </a:spcAft>
              <a:buSzPts val="1200"/>
              <a:buFont typeface="Roboto Condensed Light"/>
              <a:buAutoNum type="romanLcPeriod"/>
              <a:defRPr/>
            </a:lvl3pPr>
            <a:lvl4pPr indent="-304800" lvl="3" marL="1828800" rtl="0">
              <a:lnSpc>
                <a:spcPct val="115000"/>
              </a:lnSpc>
              <a:spcBef>
                <a:spcPts val="0"/>
              </a:spcBef>
              <a:spcAft>
                <a:spcPts val="0"/>
              </a:spcAft>
              <a:buSzPts val="1200"/>
              <a:buFont typeface="Roboto Condensed Light"/>
              <a:buAutoNum type="arabicPeriod"/>
              <a:defRPr/>
            </a:lvl4pPr>
            <a:lvl5pPr indent="-304800" lvl="4" marL="2286000" rtl="0">
              <a:lnSpc>
                <a:spcPct val="115000"/>
              </a:lnSpc>
              <a:spcBef>
                <a:spcPts val="0"/>
              </a:spcBef>
              <a:spcAft>
                <a:spcPts val="0"/>
              </a:spcAft>
              <a:buSzPts val="1200"/>
              <a:buFont typeface="Roboto Condensed Light"/>
              <a:buAutoNum type="alphaLcPeriod"/>
              <a:defRPr/>
            </a:lvl5pPr>
            <a:lvl6pPr indent="-304800" lvl="5" marL="2743200" rtl="0">
              <a:lnSpc>
                <a:spcPct val="115000"/>
              </a:lnSpc>
              <a:spcBef>
                <a:spcPts val="0"/>
              </a:spcBef>
              <a:spcAft>
                <a:spcPts val="0"/>
              </a:spcAft>
              <a:buSzPts val="1200"/>
              <a:buFont typeface="Roboto Condensed Light"/>
              <a:buAutoNum type="romanLcPeriod"/>
              <a:defRPr/>
            </a:lvl6pPr>
            <a:lvl7pPr indent="-304800" lvl="6" marL="3200400" rtl="0">
              <a:lnSpc>
                <a:spcPct val="115000"/>
              </a:lnSpc>
              <a:spcBef>
                <a:spcPts val="0"/>
              </a:spcBef>
              <a:spcAft>
                <a:spcPts val="0"/>
              </a:spcAft>
              <a:buSzPts val="1200"/>
              <a:buFont typeface="Roboto Condensed Light"/>
              <a:buAutoNum type="arabicPeriod"/>
              <a:defRPr/>
            </a:lvl7pPr>
            <a:lvl8pPr indent="-304800" lvl="7" marL="3657600" rtl="0">
              <a:lnSpc>
                <a:spcPct val="115000"/>
              </a:lnSpc>
              <a:spcBef>
                <a:spcPts val="0"/>
              </a:spcBef>
              <a:spcAft>
                <a:spcPts val="0"/>
              </a:spcAft>
              <a:buSzPts val="1200"/>
              <a:buFont typeface="Roboto Condensed Light"/>
              <a:buAutoNum type="alphaLcPeriod"/>
              <a:defRPr/>
            </a:lvl8pPr>
            <a:lvl9pPr indent="-304800" lvl="8" marL="4114800" rtl="0">
              <a:lnSpc>
                <a:spcPct val="115000"/>
              </a:lnSpc>
              <a:spcBef>
                <a:spcPts val="0"/>
              </a:spcBef>
              <a:spcAft>
                <a:spcPts val="0"/>
              </a:spcAft>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202" name="Shape 202"/>
        <p:cNvGrpSpPr/>
        <p:nvPr/>
      </p:nvGrpSpPr>
      <p:grpSpPr>
        <a:xfrm>
          <a:off x="0" y="0"/>
          <a:ext cx="0" cy="0"/>
          <a:chOff x="0" y="0"/>
          <a:chExt cx="0" cy="0"/>
        </a:xfrm>
      </p:grpSpPr>
      <p:sp>
        <p:nvSpPr>
          <p:cNvPr id="203" name="Google Shape;203;p31"/>
          <p:cNvSpPr txBox="1"/>
          <p:nvPr>
            <p:ph hasCustomPrompt="1" type="title"/>
          </p:nvPr>
        </p:nvSpPr>
        <p:spPr>
          <a:xfrm>
            <a:off x="949525" y="2777825"/>
            <a:ext cx="17151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4" name="Google Shape;204;p31"/>
          <p:cNvSpPr txBox="1"/>
          <p:nvPr>
            <p:ph idx="1" type="subTitle"/>
          </p:nvPr>
        </p:nvSpPr>
        <p:spPr>
          <a:xfrm>
            <a:off x="878675" y="3818625"/>
            <a:ext cx="1856700" cy="65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5" name="Google Shape;205;p31"/>
          <p:cNvSpPr txBox="1"/>
          <p:nvPr>
            <p:ph hasCustomPrompt="1" idx="2" type="title"/>
          </p:nvPr>
        </p:nvSpPr>
        <p:spPr>
          <a:xfrm>
            <a:off x="3714455" y="2777825"/>
            <a:ext cx="17151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6" name="Google Shape;206;p31"/>
          <p:cNvSpPr txBox="1"/>
          <p:nvPr>
            <p:ph idx="3" type="subTitle"/>
          </p:nvPr>
        </p:nvSpPr>
        <p:spPr>
          <a:xfrm>
            <a:off x="3643647" y="3818625"/>
            <a:ext cx="1856700" cy="65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7" name="Google Shape;207;p31"/>
          <p:cNvSpPr txBox="1"/>
          <p:nvPr>
            <p:ph hasCustomPrompt="1" idx="4" type="title"/>
          </p:nvPr>
        </p:nvSpPr>
        <p:spPr>
          <a:xfrm>
            <a:off x="6483224" y="2777825"/>
            <a:ext cx="17112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8" name="Google Shape;208;p31"/>
          <p:cNvSpPr txBox="1"/>
          <p:nvPr>
            <p:ph idx="5" type="subTitle"/>
          </p:nvPr>
        </p:nvSpPr>
        <p:spPr>
          <a:xfrm>
            <a:off x="6412702" y="3818625"/>
            <a:ext cx="1852500" cy="65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 name="Google Shape;209;p31"/>
          <p:cNvSpPr txBox="1"/>
          <p:nvPr>
            <p:ph idx="6" type="title"/>
          </p:nvPr>
        </p:nvSpPr>
        <p:spPr>
          <a:xfrm>
            <a:off x="878675" y="3367125"/>
            <a:ext cx="18567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0" name="Google Shape;210;p31"/>
          <p:cNvSpPr txBox="1"/>
          <p:nvPr>
            <p:ph idx="7" type="title"/>
          </p:nvPr>
        </p:nvSpPr>
        <p:spPr>
          <a:xfrm>
            <a:off x="3643650" y="3367125"/>
            <a:ext cx="18567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1" name="Google Shape;211;p31"/>
          <p:cNvSpPr txBox="1"/>
          <p:nvPr>
            <p:ph idx="8" type="title"/>
          </p:nvPr>
        </p:nvSpPr>
        <p:spPr>
          <a:xfrm>
            <a:off x="6408550" y="3367125"/>
            <a:ext cx="1852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2" name="Google Shape;212;p31"/>
          <p:cNvSpPr txBox="1"/>
          <p:nvPr>
            <p:ph idx="9"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13" name="Shape 213"/>
        <p:cNvGrpSpPr/>
        <p:nvPr/>
      </p:nvGrpSpPr>
      <p:grpSpPr>
        <a:xfrm>
          <a:off x="0" y="0"/>
          <a:ext cx="0" cy="0"/>
          <a:chOff x="0" y="0"/>
          <a:chExt cx="0" cy="0"/>
        </a:xfrm>
      </p:grpSpPr>
      <p:sp>
        <p:nvSpPr>
          <p:cNvPr id="214" name="Google Shape;214;p32"/>
          <p:cNvSpPr txBox="1"/>
          <p:nvPr>
            <p:ph type="ctrTitle"/>
          </p:nvPr>
        </p:nvSpPr>
        <p:spPr>
          <a:xfrm>
            <a:off x="2429950" y="630563"/>
            <a:ext cx="42840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15" name="Google Shape;215;p32"/>
          <p:cNvSpPr txBox="1"/>
          <p:nvPr>
            <p:ph idx="1" type="subTitle"/>
          </p:nvPr>
        </p:nvSpPr>
        <p:spPr>
          <a:xfrm>
            <a:off x="2425075" y="1544663"/>
            <a:ext cx="4293900" cy="119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16" name="Google Shape;216;p32"/>
          <p:cNvSpPr txBox="1"/>
          <p:nvPr/>
        </p:nvSpPr>
        <p:spPr>
          <a:xfrm>
            <a:off x="2202700" y="3992275"/>
            <a:ext cx="4738500" cy="414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200">
                <a:solidFill>
                  <a:schemeClr val="lt1"/>
                </a:solidFill>
                <a:latin typeface="Anaheim"/>
                <a:ea typeface="Anaheim"/>
                <a:cs typeface="Anaheim"/>
                <a:sym typeface="Anaheim"/>
              </a:rPr>
              <a:t>CREDITS: This presentation template was created by </a:t>
            </a:r>
            <a:r>
              <a:rPr b="1" lang="en" sz="1200">
                <a:solidFill>
                  <a:schemeClr val="lt1"/>
                </a:solidFill>
                <a:uFill>
                  <a:noFill/>
                </a:uFill>
                <a:latin typeface="Anaheim"/>
                <a:ea typeface="Anaheim"/>
                <a:cs typeface="Anaheim"/>
                <a:sym typeface="Anaheim"/>
                <a:hlinkClick r:id="rId2">
                  <a:extLst>
                    <a:ext uri="{A12FA001-AC4F-418D-AE19-62706E023703}">
                      <ahyp:hlinkClr val="tx"/>
                    </a:ext>
                  </a:extLst>
                </a:hlinkClick>
              </a:rPr>
              <a:t>Slidesgo</a:t>
            </a:r>
            <a:r>
              <a:rPr lang="en" sz="1200">
                <a:solidFill>
                  <a:schemeClr val="lt1"/>
                </a:solidFill>
                <a:latin typeface="Anaheim"/>
                <a:ea typeface="Anaheim"/>
                <a:cs typeface="Anaheim"/>
                <a:sym typeface="Anaheim"/>
              </a:rPr>
              <a:t>, including icons by </a:t>
            </a:r>
            <a:r>
              <a:rPr b="1" lang="en" sz="1200">
                <a:solidFill>
                  <a:schemeClr val="lt1"/>
                </a:solidFill>
                <a:uFill>
                  <a:noFill/>
                </a:uFill>
                <a:latin typeface="Anaheim"/>
                <a:ea typeface="Anaheim"/>
                <a:cs typeface="Anaheim"/>
                <a:sym typeface="Anaheim"/>
                <a:hlinkClick r:id="rId3">
                  <a:extLst>
                    <a:ext uri="{A12FA001-AC4F-418D-AE19-62706E023703}">
                      <ahyp:hlinkClr val="tx"/>
                    </a:ext>
                  </a:extLst>
                </a:hlinkClick>
              </a:rPr>
              <a:t>Flaticon</a:t>
            </a:r>
            <a:r>
              <a:rPr b="1" lang="en" sz="1200">
                <a:solidFill>
                  <a:schemeClr val="lt1"/>
                </a:solidFill>
                <a:latin typeface="Anaheim"/>
                <a:ea typeface="Anaheim"/>
                <a:cs typeface="Anaheim"/>
                <a:sym typeface="Anaheim"/>
              </a:rPr>
              <a:t> </a:t>
            </a:r>
            <a:r>
              <a:rPr lang="en" sz="1200">
                <a:solidFill>
                  <a:schemeClr val="lt1"/>
                </a:solidFill>
                <a:latin typeface="Anaheim"/>
                <a:ea typeface="Anaheim"/>
                <a:cs typeface="Anaheim"/>
                <a:sym typeface="Anaheim"/>
              </a:rPr>
              <a:t>and infographics &amp; images by </a:t>
            </a:r>
            <a:r>
              <a:rPr b="1" lang="en" sz="1200">
                <a:solidFill>
                  <a:schemeClr val="lt1"/>
                </a:solidFill>
                <a:uFill>
                  <a:noFill/>
                </a:uFill>
                <a:latin typeface="Anaheim"/>
                <a:ea typeface="Anaheim"/>
                <a:cs typeface="Anaheim"/>
                <a:sym typeface="Anaheim"/>
                <a:hlinkClick r:id="rId4">
                  <a:extLst>
                    <a:ext uri="{A12FA001-AC4F-418D-AE19-62706E023703}">
                      <ahyp:hlinkClr val="tx"/>
                    </a:ext>
                  </a:extLst>
                </a:hlinkClick>
              </a:rPr>
              <a:t>Freepik</a:t>
            </a:r>
            <a:endParaRPr b="1" sz="1200">
              <a:solidFill>
                <a:schemeClr val="lt1"/>
              </a:solidFill>
              <a:latin typeface="Anaheim"/>
              <a:ea typeface="Anaheim"/>
              <a:cs typeface="Anaheim"/>
              <a:sym typeface="Anaheim"/>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17" name="Shape 217"/>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18" name="Shape 218"/>
        <p:cNvGrpSpPr/>
        <p:nvPr/>
      </p:nvGrpSpPr>
      <p:grpSpPr>
        <a:xfrm>
          <a:off x="0" y="0"/>
          <a:ext cx="0" cy="0"/>
          <a:chOff x="0" y="0"/>
          <a:chExt cx="0" cy="0"/>
        </a:xfrm>
      </p:grpSpPr>
      <p:sp>
        <p:nvSpPr>
          <p:cNvPr id="219" name="Google Shape;219;p34"/>
          <p:cNvSpPr/>
          <p:nvPr/>
        </p:nvSpPr>
        <p:spPr>
          <a:xfrm>
            <a:off x="525300" y="4138150"/>
            <a:ext cx="80934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5619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34"/>
          <p:cNvGrpSpPr/>
          <p:nvPr/>
        </p:nvGrpSpPr>
        <p:grpSpPr>
          <a:xfrm>
            <a:off x="481277" y="373397"/>
            <a:ext cx="8181460" cy="4030074"/>
            <a:chOff x="733913" y="1271159"/>
            <a:chExt cx="3663231" cy="1493948"/>
          </a:xfrm>
        </p:grpSpPr>
        <p:sp>
          <p:nvSpPr>
            <p:cNvPr id="221" name="Google Shape;221;p34"/>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4"/>
            <p:cNvSpPr/>
            <p:nvPr/>
          </p:nvSpPr>
          <p:spPr>
            <a:xfrm>
              <a:off x="733913" y="1271159"/>
              <a:ext cx="710272" cy="1476489"/>
            </a:xfrm>
            <a:custGeom>
              <a:rect b="b" l="l" r="r" t="t"/>
              <a:pathLst>
                <a:path extrusionOk="0" h="16998" w="14457">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4"/>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spTree>
      <p:nvGrpSpPr>
        <p:cNvPr id="224" name="Shape 224"/>
        <p:cNvGrpSpPr/>
        <p:nvPr/>
      </p:nvGrpSpPr>
      <p:grpSpPr>
        <a:xfrm>
          <a:off x="0" y="0"/>
          <a:ext cx="0" cy="0"/>
          <a:chOff x="0" y="0"/>
          <a:chExt cx="0" cy="0"/>
        </a:xfrm>
      </p:grpSpPr>
      <p:sp>
        <p:nvSpPr>
          <p:cNvPr id="225" name="Google Shape;225;p35"/>
          <p:cNvSpPr/>
          <p:nvPr/>
        </p:nvSpPr>
        <p:spPr>
          <a:xfrm>
            <a:off x="1166675" y="4138150"/>
            <a:ext cx="68880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5619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35"/>
          <p:cNvGrpSpPr/>
          <p:nvPr/>
        </p:nvGrpSpPr>
        <p:grpSpPr>
          <a:xfrm>
            <a:off x="832911" y="751027"/>
            <a:ext cx="7478177" cy="3641447"/>
            <a:chOff x="832911" y="751027"/>
            <a:chExt cx="7478177" cy="3641447"/>
          </a:xfrm>
        </p:grpSpPr>
        <p:sp>
          <p:nvSpPr>
            <p:cNvPr id="227" name="Google Shape;227;p35"/>
            <p:cNvSpPr/>
            <p:nvPr/>
          </p:nvSpPr>
          <p:spPr>
            <a:xfrm>
              <a:off x="832911" y="751027"/>
              <a:ext cx="7478177" cy="3641447"/>
            </a:xfrm>
            <a:custGeom>
              <a:rect b="b" l="l" r="r" t="t"/>
              <a:pathLst>
                <a:path extrusionOk="0" h="29862" w="52666">
                  <a:moveTo>
                    <a:pt x="50286" y="29116"/>
                  </a:moveTo>
                  <a:cubicBezTo>
                    <a:pt x="50145" y="29539"/>
                    <a:pt x="49741" y="29842"/>
                    <a:pt x="49298" y="29862"/>
                  </a:cubicBezTo>
                  <a:lnTo>
                    <a:pt x="3368" y="29862"/>
                  </a:lnTo>
                  <a:cubicBezTo>
                    <a:pt x="2904" y="29842"/>
                    <a:pt x="2521" y="29539"/>
                    <a:pt x="2380" y="29116"/>
                  </a:cubicBezTo>
                  <a:cubicBezTo>
                    <a:pt x="2380" y="29116"/>
                    <a:pt x="0" y="21071"/>
                    <a:pt x="0" y="14820"/>
                  </a:cubicBezTo>
                  <a:cubicBezTo>
                    <a:pt x="0" y="8590"/>
                    <a:pt x="2380" y="747"/>
                    <a:pt x="2380" y="747"/>
                  </a:cubicBezTo>
                  <a:cubicBezTo>
                    <a:pt x="2521" y="303"/>
                    <a:pt x="2904" y="1"/>
                    <a:pt x="3368" y="1"/>
                  </a:cubicBezTo>
                  <a:lnTo>
                    <a:pt x="49298" y="1"/>
                  </a:lnTo>
                  <a:cubicBezTo>
                    <a:pt x="49741" y="1"/>
                    <a:pt x="50145" y="303"/>
                    <a:pt x="50286" y="747"/>
                  </a:cubicBezTo>
                  <a:cubicBezTo>
                    <a:pt x="50286" y="747"/>
                    <a:pt x="52665" y="8590"/>
                    <a:pt x="52665" y="14820"/>
                  </a:cubicBezTo>
                  <a:cubicBezTo>
                    <a:pt x="52665" y="21071"/>
                    <a:pt x="50286" y="29116"/>
                    <a:pt x="50286" y="29116"/>
                  </a:cubicBezTo>
                  <a:close/>
                </a:path>
              </a:pathLst>
            </a:custGeom>
            <a:gradFill>
              <a:gsLst>
                <a:gs pos="0">
                  <a:srgbClr val="0A3250"/>
                </a:gs>
                <a:gs pos="100000">
                  <a:srgbClr val="010101"/>
                </a:gs>
              </a:gsLst>
              <a:lin ang="5400012" scaled="0"/>
            </a:gradFill>
            <a:ln cap="flat" cmpd="sng" w="28575">
              <a:solidFill>
                <a:srgbClr val="FFFFFF"/>
              </a:solidFill>
              <a:prstDash val="solid"/>
              <a:round/>
              <a:headEnd len="sm" w="sm" type="none"/>
              <a:tailEnd len="sm" w="sm" type="none"/>
            </a:ln>
            <a:effectLst>
              <a:outerShdw blurRad="157163" rotWithShape="0" algn="bl" dist="9525">
                <a:srgbClr val="7EFFFF"/>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35"/>
            <p:cNvGrpSpPr/>
            <p:nvPr/>
          </p:nvGrpSpPr>
          <p:grpSpPr>
            <a:xfrm>
              <a:off x="852526" y="765015"/>
              <a:ext cx="7438956" cy="3621100"/>
              <a:chOff x="852526" y="765015"/>
              <a:chExt cx="7438956" cy="3621100"/>
            </a:xfrm>
          </p:grpSpPr>
          <p:sp>
            <p:nvSpPr>
              <p:cNvPr id="229" name="Google Shape;229;p35"/>
              <p:cNvSpPr/>
              <p:nvPr/>
            </p:nvSpPr>
            <p:spPr>
              <a:xfrm>
                <a:off x="852541" y="765015"/>
                <a:ext cx="7438941" cy="3613451"/>
              </a:xfrm>
              <a:custGeom>
                <a:rect b="b" l="l" r="r" t="t"/>
                <a:pathLst>
                  <a:path extrusionOk="0" h="29862" w="52666">
                    <a:moveTo>
                      <a:pt x="50286" y="29116"/>
                    </a:moveTo>
                    <a:cubicBezTo>
                      <a:pt x="50145" y="29539"/>
                      <a:pt x="49741" y="29842"/>
                      <a:pt x="49298" y="29862"/>
                    </a:cubicBezTo>
                    <a:lnTo>
                      <a:pt x="3368" y="29862"/>
                    </a:lnTo>
                    <a:cubicBezTo>
                      <a:pt x="2904" y="29842"/>
                      <a:pt x="2521" y="29539"/>
                      <a:pt x="2380" y="29116"/>
                    </a:cubicBezTo>
                    <a:cubicBezTo>
                      <a:pt x="2380" y="29116"/>
                      <a:pt x="0" y="21071"/>
                      <a:pt x="0" y="14820"/>
                    </a:cubicBezTo>
                    <a:cubicBezTo>
                      <a:pt x="0" y="8590"/>
                      <a:pt x="2380" y="747"/>
                      <a:pt x="2380" y="747"/>
                    </a:cubicBezTo>
                    <a:cubicBezTo>
                      <a:pt x="2521" y="303"/>
                      <a:pt x="2904" y="1"/>
                      <a:pt x="3368" y="1"/>
                    </a:cubicBezTo>
                    <a:lnTo>
                      <a:pt x="49298" y="1"/>
                    </a:lnTo>
                    <a:cubicBezTo>
                      <a:pt x="49741" y="1"/>
                      <a:pt x="50145" y="303"/>
                      <a:pt x="50286" y="747"/>
                    </a:cubicBezTo>
                    <a:cubicBezTo>
                      <a:pt x="50286" y="747"/>
                      <a:pt x="52665" y="8590"/>
                      <a:pt x="52665" y="14820"/>
                    </a:cubicBezTo>
                    <a:cubicBezTo>
                      <a:pt x="52665" y="21071"/>
                      <a:pt x="50286" y="29116"/>
                      <a:pt x="50286" y="29116"/>
                    </a:cubicBezTo>
                    <a:close/>
                  </a:path>
                </a:pathLst>
              </a:custGeom>
              <a:gradFill>
                <a:gsLst>
                  <a:gs pos="0">
                    <a:srgbClr val="0A3250"/>
                  </a:gs>
                  <a:gs pos="100000">
                    <a:srgbClr val="010101"/>
                  </a:gs>
                </a:gsLst>
                <a:lin ang="5400012" scaled="0"/>
              </a:gra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5"/>
              <p:cNvSpPr/>
              <p:nvPr/>
            </p:nvSpPr>
            <p:spPr>
              <a:xfrm>
                <a:off x="852526" y="765035"/>
                <a:ext cx="2773960" cy="2637546"/>
              </a:xfrm>
              <a:custGeom>
                <a:rect b="b" l="l" r="r" t="t"/>
                <a:pathLst>
                  <a:path extrusionOk="0" h="21797" w="19639">
                    <a:moveTo>
                      <a:pt x="3367" y="1"/>
                    </a:moveTo>
                    <a:cubicBezTo>
                      <a:pt x="2924" y="1"/>
                      <a:pt x="2520" y="303"/>
                      <a:pt x="2379" y="747"/>
                    </a:cubicBezTo>
                    <a:cubicBezTo>
                      <a:pt x="2379" y="747"/>
                      <a:pt x="0" y="8590"/>
                      <a:pt x="0" y="14840"/>
                    </a:cubicBezTo>
                    <a:cubicBezTo>
                      <a:pt x="40" y="17159"/>
                      <a:pt x="282" y="19498"/>
                      <a:pt x="706" y="21796"/>
                    </a:cubicBezTo>
                    <a:lnTo>
                      <a:pt x="19638" y="1"/>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5"/>
              <p:cNvSpPr/>
              <p:nvPr/>
            </p:nvSpPr>
            <p:spPr>
              <a:xfrm>
                <a:off x="4156925" y="770243"/>
                <a:ext cx="4112562" cy="3615871"/>
              </a:xfrm>
              <a:custGeom>
                <a:rect b="b" l="l" r="r" t="t"/>
                <a:pathLst>
                  <a:path extrusionOk="0" h="29882" w="29116">
                    <a:moveTo>
                      <a:pt x="25768" y="29881"/>
                    </a:moveTo>
                    <a:cubicBezTo>
                      <a:pt x="26212" y="29861"/>
                      <a:pt x="26615" y="29559"/>
                      <a:pt x="26736" y="29115"/>
                    </a:cubicBezTo>
                    <a:cubicBezTo>
                      <a:pt x="26736" y="29115"/>
                      <a:pt x="29115" y="21070"/>
                      <a:pt x="29115" y="14840"/>
                    </a:cubicBezTo>
                    <a:cubicBezTo>
                      <a:pt x="29115" y="8590"/>
                      <a:pt x="26756" y="746"/>
                      <a:pt x="26756" y="746"/>
                    </a:cubicBezTo>
                    <a:cubicBezTo>
                      <a:pt x="26615" y="323"/>
                      <a:pt x="26212" y="21"/>
                      <a:pt x="25768" y="0"/>
                    </a:cubicBezTo>
                    <a:lnTo>
                      <a:pt x="24619" y="0"/>
                    </a:lnTo>
                    <a:lnTo>
                      <a:pt x="1" y="29881"/>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txBox="1"/>
          <p:nvPr>
            <p:ph idx="1" type="subTitle"/>
          </p:nvPr>
        </p:nvSpPr>
        <p:spPr>
          <a:xfrm>
            <a:off x="3443788" y="1328400"/>
            <a:ext cx="3821100" cy="572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500"/>
              <a:buFont typeface="Bebas Neue"/>
              <a:buNone/>
              <a:defRPr b="1" sz="2200">
                <a:latin typeface="Kodchasan"/>
                <a:ea typeface="Kodchasan"/>
                <a:cs typeface="Kodchasan"/>
                <a:sym typeface="Kodchasan"/>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5" name="Google Shape;35;p5"/>
          <p:cNvSpPr txBox="1"/>
          <p:nvPr>
            <p:ph idx="2" type="subTitle"/>
          </p:nvPr>
        </p:nvSpPr>
        <p:spPr>
          <a:xfrm>
            <a:off x="3443788" y="3042043"/>
            <a:ext cx="38211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200">
                <a:latin typeface="Kodchasan"/>
                <a:ea typeface="Kodchasan"/>
                <a:cs typeface="Kodchasan"/>
                <a:sym typeface="Kodchasan"/>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6" name="Google Shape;36;p5"/>
          <p:cNvSpPr txBox="1"/>
          <p:nvPr>
            <p:ph idx="3" type="subTitle"/>
          </p:nvPr>
        </p:nvSpPr>
        <p:spPr>
          <a:xfrm>
            <a:off x="3443788" y="1901103"/>
            <a:ext cx="3821100" cy="91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 name="Google Shape;37;p5"/>
          <p:cNvSpPr txBox="1"/>
          <p:nvPr>
            <p:ph idx="4" type="subTitle"/>
          </p:nvPr>
        </p:nvSpPr>
        <p:spPr>
          <a:xfrm>
            <a:off x="3443788" y="3614746"/>
            <a:ext cx="3821100" cy="91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 name="Google Shape;38;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 name="Shape 41"/>
        <p:cNvGrpSpPr/>
        <p:nvPr/>
      </p:nvGrpSpPr>
      <p:grpSpPr>
        <a:xfrm>
          <a:off x="0" y="0"/>
          <a:ext cx="0" cy="0"/>
          <a:chOff x="0" y="0"/>
          <a:chExt cx="0" cy="0"/>
        </a:xfrm>
      </p:grpSpPr>
      <p:sp>
        <p:nvSpPr>
          <p:cNvPr id="42" name="Google Shape;42;p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3" name="Google Shape;43;p7"/>
          <p:cNvSpPr txBox="1"/>
          <p:nvPr>
            <p:ph idx="1" type="body"/>
          </p:nvPr>
        </p:nvSpPr>
        <p:spPr>
          <a:xfrm>
            <a:off x="916963" y="1594325"/>
            <a:ext cx="3715200" cy="2502900"/>
          </a:xfrm>
          <a:prstGeom prst="rect">
            <a:avLst/>
          </a:prstGeom>
        </p:spPr>
        <p:txBody>
          <a:bodyPr anchorCtr="0" anchor="ctr" bIns="91425" lIns="91425" spcFirstLastPara="1" rIns="91425" wrap="square" tIns="91425">
            <a:noAutofit/>
          </a:bodyPr>
          <a:lstStyle>
            <a:lvl1pPr indent="-292100" lvl="0" marL="457200" rtl="0">
              <a:lnSpc>
                <a:spcPct val="100000"/>
              </a:lnSpc>
              <a:spcBef>
                <a:spcPts val="0"/>
              </a:spcBef>
              <a:spcAft>
                <a:spcPts val="0"/>
              </a:spcAft>
              <a:buClr>
                <a:srgbClr val="595959"/>
              </a:buClr>
              <a:buSzPts val="1000"/>
              <a:buChar char="●"/>
              <a:defRPr sz="1400"/>
            </a:lvl1pPr>
            <a:lvl2pPr indent="-317500" lvl="1" marL="914400" rtl="0">
              <a:lnSpc>
                <a:spcPct val="115000"/>
              </a:lnSpc>
              <a:spcBef>
                <a:spcPts val="0"/>
              </a:spcBef>
              <a:spcAft>
                <a:spcPts val="0"/>
              </a:spcAft>
              <a:buClr>
                <a:srgbClr val="595959"/>
              </a:buClr>
              <a:buSzPts val="1400"/>
              <a:buChar char="○"/>
              <a:defRPr/>
            </a:lvl2pPr>
            <a:lvl3pPr indent="-317500" lvl="2" marL="1371600" rtl="0">
              <a:lnSpc>
                <a:spcPct val="115000"/>
              </a:lnSpc>
              <a:spcBef>
                <a:spcPts val="0"/>
              </a:spcBef>
              <a:spcAft>
                <a:spcPts val="0"/>
              </a:spcAft>
              <a:buClr>
                <a:srgbClr val="595959"/>
              </a:buClr>
              <a:buSzPts val="1400"/>
              <a:buChar char="■"/>
              <a:defRPr/>
            </a:lvl3pPr>
            <a:lvl4pPr indent="-317500" lvl="3" marL="1828800" rtl="0">
              <a:lnSpc>
                <a:spcPct val="115000"/>
              </a:lnSpc>
              <a:spcBef>
                <a:spcPts val="0"/>
              </a:spcBef>
              <a:spcAft>
                <a:spcPts val="0"/>
              </a:spcAft>
              <a:buClr>
                <a:srgbClr val="595959"/>
              </a:buClr>
              <a:buSzPts val="1400"/>
              <a:buChar char="●"/>
              <a:defRPr/>
            </a:lvl4pPr>
            <a:lvl5pPr indent="-317500" lvl="4" marL="2286000" rtl="0">
              <a:lnSpc>
                <a:spcPct val="115000"/>
              </a:lnSpc>
              <a:spcBef>
                <a:spcPts val="0"/>
              </a:spcBef>
              <a:spcAft>
                <a:spcPts val="0"/>
              </a:spcAft>
              <a:buClr>
                <a:srgbClr val="595959"/>
              </a:buClr>
              <a:buSzPts val="1400"/>
              <a:buChar char="○"/>
              <a:defRPr/>
            </a:lvl5pPr>
            <a:lvl6pPr indent="-317500" lvl="5" marL="2743200" rtl="0">
              <a:lnSpc>
                <a:spcPct val="115000"/>
              </a:lnSpc>
              <a:spcBef>
                <a:spcPts val="0"/>
              </a:spcBef>
              <a:spcAft>
                <a:spcPts val="0"/>
              </a:spcAft>
              <a:buClr>
                <a:srgbClr val="595959"/>
              </a:buClr>
              <a:buSzPts val="1400"/>
              <a:buChar char="■"/>
              <a:defRPr/>
            </a:lvl6pPr>
            <a:lvl7pPr indent="-317500" lvl="6" marL="3200400" rtl="0">
              <a:lnSpc>
                <a:spcPct val="115000"/>
              </a:lnSpc>
              <a:spcBef>
                <a:spcPts val="0"/>
              </a:spcBef>
              <a:spcAft>
                <a:spcPts val="0"/>
              </a:spcAft>
              <a:buClr>
                <a:srgbClr val="595959"/>
              </a:buClr>
              <a:buSzPts val="1400"/>
              <a:buChar char="●"/>
              <a:defRPr/>
            </a:lvl7pPr>
            <a:lvl8pPr indent="-317500" lvl="7" marL="3657600" rtl="0">
              <a:lnSpc>
                <a:spcPct val="115000"/>
              </a:lnSpc>
              <a:spcBef>
                <a:spcPts val="0"/>
              </a:spcBef>
              <a:spcAft>
                <a:spcPts val="0"/>
              </a:spcAft>
              <a:buClr>
                <a:srgbClr val="595959"/>
              </a:buClr>
              <a:buSzPts val="1400"/>
              <a:buChar char="○"/>
              <a:defRPr/>
            </a:lvl8pPr>
            <a:lvl9pPr indent="-317500" lvl="8" marL="4114800" rtl="0">
              <a:lnSpc>
                <a:spcPct val="115000"/>
              </a:lnSpc>
              <a:spcBef>
                <a:spcPts val="0"/>
              </a:spcBef>
              <a:spcAft>
                <a:spcPts val="0"/>
              </a:spcAft>
              <a:buClr>
                <a:srgbClr val="595959"/>
              </a:buClr>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1388100" y="1497775"/>
            <a:ext cx="6367800" cy="21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9"/>
          <p:cNvSpPr/>
          <p:nvPr/>
        </p:nvSpPr>
        <p:spPr>
          <a:xfrm>
            <a:off x="2134175" y="3809825"/>
            <a:ext cx="49530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69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 name="Google Shape;48;p9"/>
          <p:cNvGrpSpPr/>
          <p:nvPr/>
        </p:nvGrpSpPr>
        <p:grpSpPr>
          <a:xfrm>
            <a:off x="895320" y="709197"/>
            <a:ext cx="7299789" cy="3641931"/>
            <a:chOff x="895320" y="709197"/>
            <a:chExt cx="7299789" cy="3641931"/>
          </a:xfrm>
        </p:grpSpPr>
        <p:sp>
          <p:nvSpPr>
            <p:cNvPr id="49" name="Google Shape;49;p9"/>
            <p:cNvSpPr/>
            <p:nvPr/>
          </p:nvSpPr>
          <p:spPr>
            <a:xfrm>
              <a:off x="897979" y="709197"/>
              <a:ext cx="7294495" cy="3641931"/>
            </a:xfrm>
            <a:custGeom>
              <a:rect b="b" l="l" r="r" t="t"/>
              <a:pathLst>
                <a:path extrusionOk="0" h="27402" w="54884">
                  <a:moveTo>
                    <a:pt x="53573" y="23269"/>
                  </a:moveTo>
                  <a:cubicBezTo>
                    <a:pt x="54319" y="23047"/>
                    <a:pt x="54843" y="22361"/>
                    <a:pt x="54884" y="21555"/>
                  </a:cubicBezTo>
                  <a:lnTo>
                    <a:pt x="54884" y="5848"/>
                  </a:lnTo>
                  <a:cubicBezTo>
                    <a:pt x="54843" y="5062"/>
                    <a:pt x="54319" y="4376"/>
                    <a:pt x="53573" y="4134"/>
                  </a:cubicBezTo>
                  <a:cubicBezTo>
                    <a:pt x="53573" y="4134"/>
                    <a:pt x="38149" y="1"/>
                    <a:pt x="27261" y="1"/>
                  </a:cubicBezTo>
                  <a:cubicBezTo>
                    <a:pt x="16373" y="1"/>
                    <a:pt x="1291" y="4134"/>
                    <a:pt x="1291" y="4134"/>
                  </a:cubicBezTo>
                  <a:cubicBezTo>
                    <a:pt x="545" y="4376"/>
                    <a:pt x="21" y="5062"/>
                    <a:pt x="1" y="5848"/>
                  </a:cubicBezTo>
                  <a:lnTo>
                    <a:pt x="1" y="21555"/>
                  </a:lnTo>
                  <a:cubicBezTo>
                    <a:pt x="21" y="22361"/>
                    <a:pt x="545" y="23047"/>
                    <a:pt x="1291" y="23289"/>
                  </a:cubicBezTo>
                  <a:cubicBezTo>
                    <a:pt x="1291" y="23289"/>
                    <a:pt x="16373" y="27402"/>
                    <a:pt x="27261" y="27402"/>
                  </a:cubicBezTo>
                  <a:cubicBezTo>
                    <a:pt x="38149" y="27402"/>
                    <a:pt x="53573" y="23269"/>
                    <a:pt x="53573" y="23269"/>
                  </a:cubicBezTo>
                  <a:close/>
                </a:path>
              </a:pathLst>
            </a:custGeom>
            <a:gradFill>
              <a:gsLst>
                <a:gs pos="0">
                  <a:srgbClr val="0A3250">
                    <a:alpha val="7870"/>
                  </a:srgbClr>
                </a:gs>
                <a:gs pos="100000">
                  <a:srgbClr val="010101">
                    <a:alpha val="7870"/>
                  </a:srgbClr>
                </a:gs>
              </a:gsLst>
              <a:lin ang="5400700" scaled="0"/>
            </a:gradFill>
            <a:ln cap="flat" cmpd="sng" w="28575">
              <a:solidFill>
                <a:srgbClr val="FFFFFF"/>
              </a:solidFill>
              <a:prstDash val="solid"/>
              <a:round/>
              <a:headEnd len="sm" w="sm" type="none"/>
              <a:tailEnd len="sm" w="sm" type="none"/>
            </a:ln>
            <a:effectLst>
              <a:outerShdw blurRad="128588"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9"/>
            <p:cNvSpPr/>
            <p:nvPr/>
          </p:nvSpPr>
          <p:spPr>
            <a:xfrm>
              <a:off x="895320" y="792397"/>
              <a:ext cx="2663865" cy="2961179"/>
            </a:xfrm>
            <a:custGeom>
              <a:rect b="b" l="l" r="r" t="t"/>
              <a:pathLst>
                <a:path extrusionOk="0" h="22280" w="20043">
                  <a:moveTo>
                    <a:pt x="1291" y="3629"/>
                  </a:moveTo>
                  <a:cubicBezTo>
                    <a:pt x="545" y="3871"/>
                    <a:pt x="41" y="4557"/>
                    <a:pt x="1" y="5323"/>
                  </a:cubicBezTo>
                  <a:lnTo>
                    <a:pt x="1" y="20788"/>
                  </a:lnTo>
                  <a:cubicBezTo>
                    <a:pt x="21" y="21393"/>
                    <a:pt x="344" y="21957"/>
                    <a:pt x="868" y="22280"/>
                  </a:cubicBezTo>
                  <a:lnTo>
                    <a:pt x="20042" y="0"/>
                  </a:lnTo>
                  <a:cubicBezTo>
                    <a:pt x="10768" y="1048"/>
                    <a:pt x="1291" y="3629"/>
                    <a:pt x="1291" y="3629"/>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9"/>
            <p:cNvSpPr/>
            <p:nvPr/>
          </p:nvSpPr>
          <p:spPr>
            <a:xfrm>
              <a:off x="4810487" y="1132638"/>
              <a:ext cx="3384622" cy="3210514"/>
            </a:xfrm>
            <a:custGeom>
              <a:rect b="b" l="l" r="r" t="t"/>
              <a:pathLst>
                <a:path extrusionOk="0" h="24156" w="25466">
                  <a:moveTo>
                    <a:pt x="24175" y="19921"/>
                  </a:moveTo>
                  <a:cubicBezTo>
                    <a:pt x="24921" y="19679"/>
                    <a:pt x="25425" y="18994"/>
                    <a:pt x="25466" y="18228"/>
                  </a:cubicBezTo>
                  <a:lnTo>
                    <a:pt x="25466" y="2763"/>
                  </a:lnTo>
                  <a:cubicBezTo>
                    <a:pt x="25425" y="1997"/>
                    <a:pt x="24901" y="1311"/>
                    <a:pt x="24175" y="1089"/>
                  </a:cubicBezTo>
                  <a:cubicBezTo>
                    <a:pt x="24175" y="1089"/>
                    <a:pt x="22441" y="626"/>
                    <a:pt x="19760" y="1"/>
                  </a:cubicBezTo>
                  <a:lnTo>
                    <a:pt x="0" y="24155"/>
                  </a:lnTo>
                  <a:cubicBezTo>
                    <a:pt x="10525" y="23732"/>
                    <a:pt x="24175" y="19921"/>
                    <a:pt x="24175" y="19921"/>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9"/>
          <p:cNvSpPr txBox="1"/>
          <p:nvPr>
            <p:ph type="title"/>
          </p:nvPr>
        </p:nvSpPr>
        <p:spPr>
          <a:xfrm>
            <a:off x="720000" y="1433536"/>
            <a:ext cx="77040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3" name="Google Shape;53;p9"/>
          <p:cNvSpPr txBox="1"/>
          <p:nvPr>
            <p:ph idx="1" type="subTitle"/>
          </p:nvPr>
        </p:nvSpPr>
        <p:spPr>
          <a:xfrm>
            <a:off x="2241550" y="2414872"/>
            <a:ext cx="4661100" cy="129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noFill/>
      </p:bgPr>
    </p:bg>
    <p:spTree>
      <p:nvGrpSpPr>
        <p:cNvPr id="54" name="Shape 54"/>
        <p:cNvGrpSpPr/>
        <p:nvPr/>
      </p:nvGrpSpPr>
      <p:grpSpPr>
        <a:xfrm>
          <a:off x="0" y="0"/>
          <a:ext cx="0" cy="0"/>
          <a:chOff x="0" y="0"/>
          <a:chExt cx="0" cy="0"/>
        </a:xfrm>
      </p:grpSpPr>
      <p:sp>
        <p:nvSpPr>
          <p:cNvPr id="55" name="Google Shape;55;p10"/>
          <p:cNvSpPr txBox="1"/>
          <p:nvPr>
            <p:ph type="title"/>
          </p:nvPr>
        </p:nvSpPr>
        <p:spPr>
          <a:xfrm>
            <a:off x="1747825" y="3634109"/>
            <a:ext cx="5648400" cy="83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dk1"/>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000"/>
              <a:buFont typeface="Kodchasan"/>
              <a:buNone/>
              <a:defRPr b="1" sz="3000">
                <a:solidFill>
                  <a:schemeClr val="lt1"/>
                </a:solidFill>
                <a:latin typeface="Kodchasan"/>
                <a:ea typeface="Kodchasan"/>
                <a:cs typeface="Kodchasan"/>
                <a:sym typeface="Kodchasan"/>
              </a:defRPr>
            </a:lvl1pPr>
            <a:lvl2pPr lvl="1"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2pPr>
            <a:lvl3pPr lvl="2"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3pPr>
            <a:lvl4pPr lvl="3"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4pPr>
            <a:lvl5pPr lvl="4"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5pPr>
            <a:lvl6pPr lvl="5"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6pPr>
            <a:lvl7pPr lvl="6"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7pPr>
            <a:lvl8pPr lvl="7"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8pPr>
            <a:lvl9pPr lvl="8"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1pPr>
            <a:lvl2pPr indent="-317500" lvl="1" marL="9144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comments" Target="../comments/commen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comments" Target="../comments/commen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1.png"/><Relationship Id="rId5" Type="http://schemas.openxmlformats.org/officeDocument/2006/relationships/image" Target="../media/image1.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8.png"/><Relationship Id="rId5"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235" name="Shape 235"/>
        <p:cNvGrpSpPr/>
        <p:nvPr/>
      </p:nvGrpSpPr>
      <p:grpSpPr>
        <a:xfrm>
          <a:off x="0" y="0"/>
          <a:ext cx="0" cy="0"/>
          <a:chOff x="0" y="0"/>
          <a:chExt cx="0" cy="0"/>
        </a:xfrm>
      </p:grpSpPr>
      <p:pic>
        <p:nvPicPr>
          <p:cNvPr id="236" name="Google Shape;236;p36"/>
          <p:cNvPicPr preferRelativeResize="0"/>
          <p:nvPr/>
        </p:nvPicPr>
        <p:blipFill rotWithShape="1">
          <a:blip r:embed="rId3">
            <a:alphaModFix/>
          </a:blip>
          <a:srcRect b="1440" l="860" r="-859" t="-1439"/>
          <a:stretch/>
        </p:blipFill>
        <p:spPr>
          <a:xfrm rot="-423684">
            <a:off x="2793760" y="830499"/>
            <a:ext cx="7489029" cy="4491652"/>
          </a:xfrm>
          <a:prstGeom prst="rect">
            <a:avLst/>
          </a:prstGeom>
          <a:noFill/>
          <a:ln>
            <a:noFill/>
          </a:ln>
        </p:spPr>
      </p:pic>
      <p:sp>
        <p:nvSpPr>
          <p:cNvPr id="237" name="Google Shape;237;p36"/>
          <p:cNvSpPr txBox="1"/>
          <p:nvPr/>
        </p:nvSpPr>
        <p:spPr>
          <a:xfrm>
            <a:off x="2678950" y="284400"/>
            <a:ext cx="6355500" cy="1154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 sz="7000">
                <a:solidFill>
                  <a:schemeClr val="lt1"/>
                </a:solidFill>
                <a:latin typeface="Krona One"/>
                <a:ea typeface="Krona One"/>
                <a:cs typeface="Krona One"/>
                <a:sym typeface="Krona One"/>
              </a:rPr>
              <a:t>DIGI</a:t>
            </a:r>
            <a:r>
              <a:rPr b="1" lang="en" sz="7000">
                <a:solidFill>
                  <a:srgbClr val="FF9900"/>
                </a:solidFill>
                <a:latin typeface="Krona One"/>
                <a:ea typeface="Krona One"/>
                <a:cs typeface="Krona One"/>
                <a:sym typeface="Krona One"/>
              </a:rPr>
              <a:t>TEKISI</a:t>
            </a:r>
            <a:endParaRPr>
              <a:solidFill>
                <a:srgbClr val="FF9900"/>
              </a:solidFill>
            </a:endParaRPr>
          </a:p>
        </p:txBody>
      </p:sp>
      <p:sp>
        <p:nvSpPr>
          <p:cNvPr id="238" name="Google Shape;238;p36"/>
          <p:cNvSpPr/>
          <p:nvPr/>
        </p:nvSpPr>
        <p:spPr>
          <a:xfrm>
            <a:off x="9774550" y="626325"/>
            <a:ext cx="38100" cy="146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6"/>
          <p:cNvSpPr txBox="1"/>
          <p:nvPr/>
        </p:nvSpPr>
        <p:spPr>
          <a:xfrm>
            <a:off x="3036750" y="1217775"/>
            <a:ext cx="5723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FF9900"/>
                </a:solidFill>
              </a:rPr>
              <a:t>FIGMA DESIGN AND REACT NATIVE IMPLEMENTATION</a:t>
            </a:r>
            <a:endParaRPr b="1" sz="1900">
              <a:solidFill>
                <a:srgbClr val="FF9900"/>
              </a:solidFill>
              <a:latin typeface="Anaheim"/>
              <a:ea typeface="Anaheim"/>
              <a:cs typeface="Anaheim"/>
              <a:sym typeface="Anaheim"/>
            </a:endParaRPr>
          </a:p>
        </p:txBody>
      </p:sp>
      <p:pic>
        <p:nvPicPr>
          <p:cNvPr id="240" name="Google Shape;240;p36"/>
          <p:cNvPicPr preferRelativeResize="0"/>
          <p:nvPr/>
        </p:nvPicPr>
        <p:blipFill>
          <a:blip r:embed="rId4">
            <a:alphaModFix/>
          </a:blip>
          <a:stretch>
            <a:fillRect/>
          </a:stretch>
        </p:blipFill>
        <p:spPr>
          <a:xfrm>
            <a:off x="304800" y="473925"/>
            <a:ext cx="2241285" cy="4503565"/>
          </a:xfrm>
          <a:prstGeom prst="rect">
            <a:avLst/>
          </a:prstGeom>
          <a:noFill/>
          <a:ln>
            <a:noFill/>
          </a:ln>
        </p:spPr>
      </p:pic>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433" name="Shape 433"/>
        <p:cNvGrpSpPr/>
        <p:nvPr/>
      </p:nvGrpSpPr>
      <p:grpSpPr>
        <a:xfrm>
          <a:off x="0" y="0"/>
          <a:ext cx="0" cy="0"/>
          <a:chOff x="0" y="0"/>
          <a:chExt cx="0" cy="0"/>
        </a:xfrm>
      </p:grpSpPr>
      <p:cxnSp>
        <p:nvCxnSpPr>
          <p:cNvPr id="434" name="Google Shape;434;p45"/>
          <p:cNvCxnSpPr>
            <a:stCxn id="435" idx="3"/>
            <a:endCxn id="436" idx="1"/>
          </p:cNvCxnSpPr>
          <p:nvPr/>
        </p:nvCxnSpPr>
        <p:spPr>
          <a:xfrm>
            <a:off x="3310500" y="2815450"/>
            <a:ext cx="1068300" cy="66000"/>
          </a:xfrm>
          <a:prstGeom prst="bentConnector3">
            <a:avLst>
              <a:gd fmla="val 49997" name="adj1"/>
            </a:avLst>
          </a:prstGeom>
          <a:noFill/>
          <a:ln cap="flat" cmpd="sng" w="28575">
            <a:solidFill>
              <a:schemeClr val="lt1"/>
            </a:solidFill>
            <a:prstDash val="solid"/>
            <a:round/>
            <a:headEnd len="med" w="med" type="none"/>
            <a:tailEnd len="med" w="med" type="none"/>
          </a:ln>
          <a:effectLst>
            <a:outerShdw blurRad="114300" rotWithShape="0" algn="bl" dist="19050">
              <a:schemeClr val="lt2"/>
            </a:outerShdw>
          </a:effectLst>
        </p:spPr>
      </p:cxnSp>
      <p:cxnSp>
        <p:nvCxnSpPr>
          <p:cNvPr id="437" name="Google Shape;437;p45"/>
          <p:cNvCxnSpPr>
            <a:stCxn id="435" idx="3"/>
            <a:endCxn id="438" idx="1"/>
          </p:cNvCxnSpPr>
          <p:nvPr/>
        </p:nvCxnSpPr>
        <p:spPr>
          <a:xfrm>
            <a:off x="3310500" y="2815450"/>
            <a:ext cx="1068300" cy="1207500"/>
          </a:xfrm>
          <a:prstGeom prst="bentConnector3">
            <a:avLst>
              <a:gd fmla="val 49997" name="adj1"/>
            </a:avLst>
          </a:prstGeom>
          <a:noFill/>
          <a:ln cap="flat" cmpd="sng" w="28575">
            <a:solidFill>
              <a:schemeClr val="lt1"/>
            </a:solidFill>
            <a:prstDash val="solid"/>
            <a:round/>
            <a:headEnd len="med" w="med" type="none"/>
            <a:tailEnd len="med" w="med" type="none"/>
          </a:ln>
          <a:effectLst>
            <a:outerShdw blurRad="114300" rotWithShape="0" algn="bl" dist="19050">
              <a:schemeClr val="lt2"/>
            </a:outerShdw>
          </a:effectLst>
        </p:spPr>
      </p:cxnSp>
      <p:cxnSp>
        <p:nvCxnSpPr>
          <p:cNvPr id="439" name="Google Shape;439;p45"/>
          <p:cNvCxnSpPr>
            <a:stCxn id="440" idx="1"/>
            <a:endCxn id="435" idx="3"/>
          </p:cNvCxnSpPr>
          <p:nvPr/>
        </p:nvCxnSpPr>
        <p:spPr>
          <a:xfrm flipH="1">
            <a:off x="3310438" y="1739825"/>
            <a:ext cx="1068300" cy="1075500"/>
          </a:xfrm>
          <a:prstGeom prst="bentConnector3">
            <a:avLst>
              <a:gd fmla="val 49997" name="adj1"/>
            </a:avLst>
          </a:prstGeom>
          <a:noFill/>
          <a:ln cap="flat" cmpd="sng" w="28575">
            <a:solidFill>
              <a:schemeClr val="lt1"/>
            </a:solidFill>
            <a:prstDash val="solid"/>
            <a:round/>
            <a:headEnd len="med" w="med" type="none"/>
            <a:tailEnd len="med" w="med" type="none"/>
          </a:ln>
          <a:effectLst>
            <a:outerShdw blurRad="114300" rotWithShape="0" algn="bl" dist="19050">
              <a:schemeClr val="lt2"/>
            </a:outerShdw>
          </a:effectLst>
        </p:spPr>
      </p:cxnSp>
      <p:sp>
        <p:nvSpPr>
          <p:cNvPr id="441" name="Google Shape;441;p4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rgbClr val="FF9900"/>
                </a:solidFill>
                <a:latin typeface="Krona One"/>
                <a:ea typeface="Krona One"/>
                <a:cs typeface="Krona One"/>
                <a:sym typeface="Krona One"/>
              </a:rPr>
              <a:t>Dashboard Navigation</a:t>
            </a:r>
            <a:endParaRPr sz="3200">
              <a:solidFill>
                <a:srgbClr val="FF9900"/>
              </a:solidFill>
              <a:latin typeface="Krona One"/>
              <a:ea typeface="Krona One"/>
              <a:cs typeface="Krona One"/>
              <a:sym typeface="Krona One"/>
            </a:endParaRPr>
          </a:p>
        </p:txBody>
      </p:sp>
      <p:sp>
        <p:nvSpPr>
          <p:cNvPr id="442" name="Google Shape;442;p45"/>
          <p:cNvSpPr/>
          <p:nvPr/>
        </p:nvSpPr>
        <p:spPr>
          <a:xfrm>
            <a:off x="1352111" y="1017725"/>
            <a:ext cx="64398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45"/>
          <p:cNvGrpSpPr/>
          <p:nvPr/>
        </p:nvGrpSpPr>
        <p:grpSpPr>
          <a:xfrm>
            <a:off x="270731" y="2595083"/>
            <a:ext cx="3061729" cy="572630"/>
            <a:chOff x="733913" y="1271159"/>
            <a:chExt cx="3663231" cy="1493948"/>
          </a:xfrm>
        </p:grpSpPr>
        <p:sp>
          <p:nvSpPr>
            <p:cNvPr id="444" name="Google Shape;444;p45"/>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5"/>
            <p:cNvSpPr/>
            <p:nvPr/>
          </p:nvSpPr>
          <p:spPr>
            <a:xfrm>
              <a:off x="733913" y="1271159"/>
              <a:ext cx="710272" cy="1476489"/>
            </a:xfrm>
            <a:custGeom>
              <a:rect b="b" l="l" r="r" t="t"/>
              <a:pathLst>
                <a:path extrusionOk="0" h="16998" w="14457">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5"/>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 name="Google Shape;435;p45"/>
          <p:cNvSpPr txBox="1"/>
          <p:nvPr/>
        </p:nvSpPr>
        <p:spPr>
          <a:xfrm>
            <a:off x="338400" y="2098000"/>
            <a:ext cx="2972100" cy="1434900"/>
          </a:xfrm>
          <a:prstGeom prst="rect">
            <a:avLst/>
          </a:prstGeom>
          <a:solidFill>
            <a:srgbClr val="02463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FF9900"/>
                </a:solidFill>
                <a:latin typeface="Krona One"/>
                <a:ea typeface="Krona One"/>
                <a:cs typeface="Krona One"/>
                <a:sym typeface="Krona One"/>
              </a:rPr>
              <a:t>Navigating Homepage</a:t>
            </a:r>
            <a:endParaRPr b="1" sz="2200">
              <a:solidFill>
                <a:srgbClr val="FF9900"/>
              </a:solidFill>
              <a:latin typeface="Krona One"/>
              <a:ea typeface="Krona One"/>
              <a:cs typeface="Krona One"/>
              <a:sym typeface="Krona One"/>
            </a:endParaRPr>
          </a:p>
        </p:txBody>
      </p:sp>
      <p:sp>
        <p:nvSpPr>
          <p:cNvPr id="440" name="Google Shape;440;p45"/>
          <p:cNvSpPr txBox="1"/>
          <p:nvPr/>
        </p:nvSpPr>
        <p:spPr>
          <a:xfrm>
            <a:off x="4378738" y="1523525"/>
            <a:ext cx="16380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rgbClr val="FFFFFF"/>
                </a:solidFill>
                <a:latin typeface="Kodchasan"/>
                <a:ea typeface="Kodchasan"/>
                <a:cs typeface="Kodchasan"/>
                <a:sym typeface="Kodchasan"/>
              </a:rPr>
              <a:t>Book Rides</a:t>
            </a:r>
            <a:endParaRPr b="1" sz="2200">
              <a:solidFill>
                <a:srgbClr val="FFFFFF"/>
              </a:solidFill>
              <a:latin typeface="Kodchasan"/>
              <a:ea typeface="Kodchasan"/>
              <a:cs typeface="Kodchasan"/>
              <a:sym typeface="Kodchasan"/>
            </a:endParaRPr>
          </a:p>
        </p:txBody>
      </p:sp>
      <p:sp>
        <p:nvSpPr>
          <p:cNvPr id="436" name="Google Shape;436;p45"/>
          <p:cNvSpPr txBox="1"/>
          <p:nvPr/>
        </p:nvSpPr>
        <p:spPr>
          <a:xfrm>
            <a:off x="4378738" y="2665150"/>
            <a:ext cx="16380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rgbClr val="FFFFFF"/>
                </a:solidFill>
                <a:latin typeface="Kodchasan"/>
                <a:ea typeface="Kodchasan"/>
                <a:cs typeface="Kodchasan"/>
                <a:sym typeface="Kodchasan"/>
              </a:rPr>
              <a:t>Manage Account</a:t>
            </a:r>
            <a:endParaRPr b="1" sz="2200">
              <a:solidFill>
                <a:srgbClr val="FFFFFF"/>
              </a:solidFill>
              <a:latin typeface="Kodchasan"/>
              <a:ea typeface="Kodchasan"/>
              <a:cs typeface="Kodchasan"/>
              <a:sym typeface="Kodchasan"/>
            </a:endParaRPr>
          </a:p>
        </p:txBody>
      </p:sp>
      <p:sp>
        <p:nvSpPr>
          <p:cNvPr id="438" name="Google Shape;438;p45"/>
          <p:cNvSpPr txBox="1"/>
          <p:nvPr/>
        </p:nvSpPr>
        <p:spPr>
          <a:xfrm>
            <a:off x="4378738" y="3806775"/>
            <a:ext cx="16380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rgbClr val="FFFFFF"/>
                </a:solidFill>
                <a:latin typeface="Kodchasan"/>
                <a:ea typeface="Kodchasan"/>
                <a:cs typeface="Kodchasan"/>
                <a:sym typeface="Kodchasan"/>
              </a:rPr>
              <a:t>Traffic Overview</a:t>
            </a:r>
            <a:endParaRPr b="1" sz="2200">
              <a:solidFill>
                <a:srgbClr val="FFFFFF"/>
              </a:solidFill>
              <a:latin typeface="Kodchasan"/>
              <a:ea typeface="Kodchasan"/>
              <a:cs typeface="Kodchasan"/>
              <a:sym typeface="Kodchasan"/>
            </a:endParaRPr>
          </a:p>
        </p:txBody>
      </p:sp>
      <p:sp>
        <p:nvSpPr>
          <p:cNvPr id="447" name="Google Shape;447;p45"/>
          <p:cNvSpPr txBox="1"/>
          <p:nvPr/>
        </p:nvSpPr>
        <p:spPr>
          <a:xfrm>
            <a:off x="6016751" y="1377275"/>
            <a:ext cx="2315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naheim"/>
                <a:ea typeface="Anaheim"/>
                <a:cs typeface="Anaheim"/>
                <a:sym typeface="Anaheim"/>
              </a:rPr>
              <a:t>Can only be done by passengers.</a:t>
            </a:r>
            <a:endParaRPr sz="1600">
              <a:solidFill>
                <a:srgbClr val="FFFFFF"/>
              </a:solidFill>
              <a:latin typeface="Anaheim"/>
              <a:ea typeface="Anaheim"/>
              <a:cs typeface="Anaheim"/>
              <a:sym typeface="Anaheim"/>
            </a:endParaRPr>
          </a:p>
        </p:txBody>
      </p:sp>
      <p:sp>
        <p:nvSpPr>
          <p:cNvPr id="448" name="Google Shape;448;p45"/>
          <p:cNvSpPr txBox="1"/>
          <p:nvPr/>
        </p:nvSpPr>
        <p:spPr>
          <a:xfrm>
            <a:off x="6038788" y="2141975"/>
            <a:ext cx="2118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naheim"/>
                <a:ea typeface="Anaheim"/>
                <a:cs typeface="Anaheim"/>
                <a:sym typeface="Anaheim"/>
              </a:rPr>
              <a:t>Both passengers and drivers can manage their accounts albeit, with different functionalities</a:t>
            </a:r>
            <a:endParaRPr sz="1600">
              <a:solidFill>
                <a:srgbClr val="FFFFFF"/>
              </a:solidFill>
              <a:latin typeface="Anaheim"/>
              <a:ea typeface="Anaheim"/>
              <a:cs typeface="Anaheim"/>
              <a:sym typeface="Anaheim"/>
            </a:endParaRPr>
          </a:p>
        </p:txBody>
      </p:sp>
      <p:sp>
        <p:nvSpPr>
          <p:cNvPr id="449" name="Google Shape;449;p45"/>
          <p:cNvSpPr txBox="1"/>
          <p:nvPr/>
        </p:nvSpPr>
        <p:spPr>
          <a:xfrm>
            <a:off x="6016738" y="3685300"/>
            <a:ext cx="2118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Anaheim"/>
                <a:ea typeface="Anaheim"/>
                <a:cs typeface="Anaheim"/>
                <a:sym typeface="Anaheim"/>
              </a:rPr>
              <a:t>Passengers can view taxi intensity while drivers can view passengers intensity</a:t>
            </a:r>
            <a:endParaRPr sz="1500">
              <a:solidFill>
                <a:srgbClr val="FFFFFF"/>
              </a:solidFill>
              <a:latin typeface="Anaheim"/>
              <a:ea typeface="Anaheim"/>
              <a:cs typeface="Anaheim"/>
              <a:sym typeface="Anahei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453" name="Shape 453"/>
        <p:cNvGrpSpPr/>
        <p:nvPr/>
      </p:nvGrpSpPr>
      <p:grpSpPr>
        <a:xfrm>
          <a:off x="0" y="0"/>
          <a:ext cx="0" cy="0"/>
          <a:chOff x="0" y="0"/>
          <a:chExt cx="0" cy="0"/>
        </a:xfrm>
      </p:grpSpPr>
      <p:sp>
        <p:nvSpPr>
          <p:cNvPr id="454" name="Google Shape;454;p46"/>
          <p:cNvSpPr txBox="1"/>
          <p:nvPr>
            <p:ph type="title"/>
          </p:nvPr>
        </p:nvSpPr>
        <p:spPr>
          <a:xfrm>
            <a:off x="775025" y="3550"/>
            <a:ext cx="78684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9900"/>
                </a:solidFill>
                <a:latin typeface="Krona One"/>
                <a:ea typeface="Krona One"/>
                <a:cs typeface="Krona One"/>
                <a:sym typeface="Krona One"/>
              </a:rPr>
              <a:t>Overview of Passenger Homepage</a:t>
            </a:r>
            <a:endParaRPr sz="6900">
              <a:solidFill>
                <a:srgbClr val="FF9900"/>
              </a:solidFill>
              <a:latin typeface="Krona One"/>
              <a:ea typeface="Krona One"/>
              <a:cs typeface="Krona One"/>
              <a:sym typeface="Krona One"/>
            </a:endParaRPr>
          </a:p>
        </p:txBody>
      </p:sp>
      <p:sp>
        <p:nvSpPr>
          <p:cNvPr id="455" name="Google Shape;455;p46"/>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6"/>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7" name="Google Shape;457;p46"/>
          <p:cNvPicPr preferRelativeResize="0"/>
          <p:nvPr/>
        </p:nvPicPr>
        <p:blipFill>
          <a:blip r:embed="rId4">
            <a:alphaModFix/>
          </a:blip>
          <a:stretch>
            <a:fillRect/>
          </a:stretch>
        </p:blipFill>
        <p:spPr>
          <a:xfrm>
            <a:off x="332850" y="641600"/>
            <a:ext cx="2405050" cy="4425699"/>
          </a:xfrm>
          <a:prstGeom prst="rect">
            <a:avLst/>
          </a:prstGeom>
          <a:noFill/>
          <a:ln>
            <a:noFill/>
          </a:ln>
        </p:spPr>
      </p:pic>
      <p:cxnSp>
        <p:nvCxnSpPr>
          <p:cNvPr id="458" name="Google Shape;458;p46"/>
          <p:cNvCxnSpPr/>
          <p:nvPr/>
        </p:nvCxnSpPr>
        <p:spPr>
          <a:xfrm flipH="1">
            <a:off x="2666700" y="1496538"/>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cxnSp>
        <p:nvCxnSpPr>
          <p:cNvPr id="459" name="Google Shape;459;p46"/>
          <p:cNvCxnSpPr/>
          <p:nvPr/>
        </p:nvCxnSpPr>
        <p:spPr>
          <a:xfrm flipH="1">
            <a:off x="2737900" y="2366313"/>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cxnSp>
        <p:nvCxnSpPr>
          <p:cNvPr id="460" name="Google Shape;460;p46"/>
          <p:cNvCxnSpPr/>
          <p:nvPr/>
        </p:nvCxnSpPr>
        <p:spPr>
          <a:xfrm flipH="1">
            <a:off x="2737900" y="3236088"/>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cxnSp>
        <p:nvCxnSpPr>
          <p:cNvPr id="461" name="Google Shape;461;p46"/>
          <p:cNvCxnSpPr/>
          <p:nvPr/>
        </p:nvCxnSpPr>
        <p:spPr>
          <a:xfrm flipH="1">
            <a:off x="2737900" y="4295363"/>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sp>
        <p:nvSpPr>
          <p:cNvPr id="462" name="Google Shape;462;p46"/>
          <p:cNvSpPr txBox="1"/>
          <p:nvPr/>
        </p:nvSpPr>
        <p:spPr>
          <a:xfrm>
            <a:off x="4575000" y="1118488"/>
            <a:ext cx="36276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lt1"/>
                </a:solidFill>
                <a:latin typeface="Anaheim"/>
                <a:ea typeface="Anaheim"/>
                <a:cs typeface="Anaheim"/>
                <a:sym typeface="Anaheim"/>
              </a:rPr>
              <a:t>View Notifications, switch between modes(Driver, Passenger, Set Status</a:t>
            </a:r>
            <a:endParaRPr b="1" sz="1700">
              <a:solidFill>
                <a:schemeClr val="lt1"/>
              </a:solidFill>
              <a:latin typeface="Anaheim"/>
              <a:ea typeface="Anaheim"/>
              <a:cs typeface="Anaheim"/>
              <a:sym typeface="Anaheim"/>
            </a:endParaRPr>
          </a:p>
        </p:txBody>
      </p:sp>
      <p:sp>
        <p:nvSpPr>
          <p:cNvPr id="463" name="Google Shape;463;p46"/>
          <p:cNvSpPr txBox="1"/>
          <p:nvPr/>
        </p:nvSpPr>
        <p:spPr>
          <a:xfrm>
            <a:off x="4575000" y="2058813"/>
            <a:ext cx="3627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latin typeface="Anaheim"/>
                <a:ea typeface="Anaheim"/>
                <a:cs typeface="Anaheim"/>
                <a:sym typeface="Anaheim"/>
              </a:rPr>
              <a:t>Can view traffic intensity</a:t>
            </a:r>
            <a:endParaRPr b="1" sz="1800">
              <a:solidFill>
                <a:schemeClr val="lt1"/>
              </a:solidFill>
              <a:latin typeface="Anaheim"/>
              <a:ea typeface="Anaheim"/>
              <a:cs typeface="Anaheim"/>
              <a:sym typeface="Anaheim"/>
            </a:endParaRPr>
          </a:p>
        </p:txBody>
      </p:sp>
      <p:sp>
        <p:nvSpPr>
          <p:cNvPr id="464" name="Google Shape;464;p46"/>
          <p:cNvSpPr txBox="1"/>
          <p:nvPr/>
        </p:nvSpPr>
        <p:spPr>
          <a:xfrm>
            <a:off x="4646200" y="2968700"/>
            <a:ext cx="3627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latin typeface="Anaheim"/>
                <a:ea typeface="Anaheim"/>
                <a:cs typeface="Anaheim"/>
                <a:sym typeface="Anaheim"/>
              </a:rPr>
              <a:t>Initiate Ride booking process</a:t>
            </a:r>
            <a:endParaRPr b="1" sz="1800">
              <a:solidFill>
                <a:schemeClr val="lt1"/>
              </a:solidFill>
              <a:latin typeface="Anaheim"/>
              <a:ea typeface="Anaheim"/>
              <a:cs typeface="Anaheim"/>
              <a:sym typeface="Anaheim"/>
            </a:endParaRPr>
          </a:p>
        </p:txBody>
      </p:sp>
      <p:sp>
        <p:nvSpPr>
          <p:cNvPr id="465" name="Google Shape;465;p46"/>
          <p:cNvSpPr txBox="1"/>
          <p:nvPr/>
        </p:nvSpPr>
        <p:spPr>
          <a:xfrm>
            <a:off x="4641200" y="4095563"/>
            <a:ext cx="36276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F2F2F2"/>
                </a:solidFill>
                <a:latin typeface="Anaheim"/>
                <a:ea typeface="Anaheim"/>
                <a:cs typeface="Anaheim"/>
                <a:sym typeface="Anaheim"/>
              </a:rPr>
              <a:t>Can view Current Tekisi Booking</a:t>
            </a:r>
            <a:endParaRPr b="1" sz="1900">
              <a:solidFill>
                <a:srgbClr val="F2F2F2"/>
              </a:solidFill>
              <a:latin typeface="Anaheim"/>
              <a:ea typeface="Anaheim"/>
              <a:cs typeface="Anaheim"/>
              <a:sym typeface="Anahei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469" name="Shape 469"/>
        <p:cNvGrpSpPr/>
        <p:nvPr/>
      </p:nvGrpSpPr>
      <p:grpSpPr>
        <a:xfrm>
          <a:off x="0" y="0"/>
          <a:ext cx="0" cy="0"/>
          <a:chOff x="0" y="0"/>
          <a:chExt cx="0" cy="0"/>
        </a:xfrm>
      </p:grpSpPr>
      <p:sp>
        <p:nvSpPr>
          <p:cNvPr id="470" name="Google Shape;470;p47"/>
          <p:cNvSpPr txBox="1"/>
          <p:nvPr>
            <p:ph type="title"/>
          </p:nvPr>
        </p:nvSpPr>
        <p:spPr>
          <a:xfrm>
            <a:off x="2910150" y="79750"/>
            <a:ext cx="55809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9900"/>
                </a:solidFill>
                <a:latin typeface="Krona One"/>
                <a:ea typeface="Krona One"/>
                <a:cs typeface="Krona One"/>
                <a:sym typeface="Krona One"/>
              </a:rPr>
              <a:t>How To Book a Tekisi</a:t>
            </a:r>
            <a:endParaRPr sz="6900">
              <a:solidFill>
                <a:srgbClr val="FF9900"/>
              </a:solidFill>
              <a:latin typeface="Krona One"/>
              <a:ea typeface="Krona One"/>
              <a:cs typeface="Krona One"/>
              <a:sym typeface="Krona One"/>
            </a:endParaRPr>
          </a:p>
        </p:txBody>
      </p:sp>
      <p:sp>
        <p:nvSpPr>
          <p:cNvPr id="471" name="Google Shape;471;p47"/>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7"/>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3" name="Google Shape;473;p47"/>
          <p:cNvCxnSpPr/>
          <p:nvPr/>
        </p:nvCxnSpPr>
        <p:spPr>
          <a:xfrm flipH="1">
            <a:off x="2666700" y="1496538"/>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cxnSp>
        <p:nvCxnSpPr>
          <p:cNvPr id="474" name="Google Shape;474;p47"/>
          <p:cNvCxnSpPr/>
          <p:nvPr/>
        </p:nvCxnSpPr>
        <p:spPr>
          <a:xfrm flipH="1">
            <a:off x="2737900" y="2366313"/>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cxnSp>
        <p:nvCxnSpPr>
          <p:cNvPr id="475" name="Google Shape;475;p47"/>
          <p:cNvCxnSpPr/>
          <p:nvPr/>
        </p:nvCxnSpPr>
        <p:spPr>
          <a:xfrm flipH="1">
            <a:off x="2737900" y="3236088"/>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cxnSp>
        <p:nvCxnSpPr>
          <p:cNvPr id="476" name="Google Shape;476;p47"/>
          <p:cNvCxnSpPr/>
          <p:nvPr/>
        </p:nvCxnSpPr>
        <p:spPr>
          <a:xfrm flipH="1">
            <a:off x="2737900" y="4295363"/>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sp>
        <p:nvSpPr>
          <p:cNvPr id="477" name="Google Shape;477;p47"/>
          <p:cNvSpPr txBox="1"/>
          <p:nvPr/>
        </p:nvSpPr>
        <p:spPr>
          <a:xfrm>
            <a:off x="4575000" y="1194688"/>
            <a:ext cx="3627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lt1"/>
                </a:solidFill>
                <a:latin typeface="Anaheim"/>
                <a:ea typeface="Anaheim"/>
                <a:cs typeface="Anaheim"/>
                <a:sym typeface="Anaheim"/>
              </a:rPr>
              <a:t>Set Destination</a:t>
            </a:r>
            <a:endParaRPr b="1" sz="2100">
              <a:solidFill>
                <a:schemeClr val="lt1"/>
              </a:solidFill>
              <a:latin typeface="Anaheim"/>
              <a:ea typeface="Anaheim"/>
              <a:cs typeface="Anaheim"/>
              <a:sym typeface="Anaheim"/>
            </a:endParaRPr>
          </a:p>
        </p:txBody>
      </p:sp>
      <p:sp>
        <p:nvSpPr>
          <p:cNvPr id="478" name="Google Shape;478;p47"/>
          <p:cNvSpPr txBox="1"/>
          <p:nvPr/>
        </p:nvSpPr>
        <p:spPr>
          <a:xfrm>
            <a:off x="4575000" y="2090313"/>
            <a:ext cx="36276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lt1"/>
                </a:solidFill>
                <a:latin typeface="Anaheim"/>
                <a:ea typeface="Anaheim"/>
                <a:cs typeface="Anaheim"/>
                <a:sym typeface="Anaheim"/>
              </a:rPr>
              <a:t>Select Driver based on the active status</a:t>
            </a:r>
            <a:endParaRPr b="1" sz="1900">
              <a:solidFill>
                <a:schemeClr val="lt1"/>
              </a:solidFill>
              <a:latin typeface="Anaheim"/>
              <a:ea typeface="Anaheim"/>
              <a:cs typeface="Anaheim"/>
              <a:sym typeface="Anaheim"/>
            </a:endParaRPr>
          </a:p>
        </p:txBody>
      </p:sp>
      <p:sp>
        <p:nvSpPr>
          <p:cNvPr id="479" name="Google Shape;479;p47"/>
          <p:cNvSpPr txBox="1"/>
          <p:nvPr/>
        </p:nvSpPr>
        <p:spPr>
          <a:xfrm>
            <a:off x="4646200" y="2968700"/>
            <a:ext cx="3627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lt1"/>
                </a:solidFill>
                <a:latin typeface="Anaheim"/>
                <a:ea typeface="Anaheim"/>
                <a:cs typeface="Anaheim"/>
                <a:sym typeface="Anaheim"/>
              </a:rPr>
              <a:t>Initiate Payment for Ride</a:t>
            </a:r>
            <a:endParaRPr b="1" sz="2000">
              <a:solidFill>
                <a:schemeClr val="lt1"/>
              </a:solidFill>
              <a:latin typeface="Anaheim"/>
              <a:ea typeface="Anaheim"/>
              <a:cs typeface="Anaheim"/>
              <a:sym typeface="Anaheim"/>
            </a:endParaRPr>
          </a:p>
        </p:txBody>
      </p:sp>
      <p:sp>
        <p:nvSpPr>
          <p:cNvPr id="480" name="Google Shape;480;p47"/>
          <p:cNvSpPr txBox="1"/>
          <p:nvPr/>
        </p:nvSpPr>
        <p:spPr>
          <a:xfrm>
            <a:off x="4641200" y="4019375"/>
            <a:ext cx="2153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chemeClr val="lt1"/>
                </a:solidFill>
                <a:latin typeface="Anaheim"/>
                <a:ea typeface="Anaheim"/>
                <a:cs typeface="Anaheim"/>
                <a:sym typeface="Anaheim"/>
              </a:rPr>
              <a:t>Cancel Ride</a:t>
            </a:r>
            <a:endParaRPr b="1" sz="2200">
              <a:solidFill>
                <a:schemeClr val="lt1"/>
              </a:solidFill>
              <a:latin typeface="Anaheim"/>
              <a:ea typeface="Anaheim"/>
              <a:cs typeface="Anaheim"/>
              <a:sym typeface="Anaheim"/>
            </a:endParaRPr>
          </a:p>
        </p:txBody>
      </p:sp>
      <p:pic>
        <p:nvPicPr>
          <p:cNvPr id="481" name="Google Shape;481;p47"/>
          <p:cNvPicPr preferRelativeResize="0"/>
          <p:nvPr/>
        </p:nvPicPr>
        <p:blipFill>
          <a:blip r:embed="rId3">
            <a:alphaModFix/>
          </a:blip>
          <a:stretch>
            <a:fillRect/>
          </a:stretch>
        </p:blipFill>
        <p:spPr>
          <a:xfrm rot="988748">
            <a:off x="436144" y="-96675"/>
            <a:ext cx="2559761" cy="5143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485" name="Shape 485"/>
        <p:cNvGrpSpPr/>
        <p:nvPr/>
      </p:nvGrpSpPr>
      <p:grpSpPr>
        <a:xfrm>
          <a:off x="0" y="0"/>
          <a:ext cx="0" cy="0"/>
          <a:chOff x="0" y="0"/>
          <a:chExt cx="0" cy="0"/>
        </a:xfrm>
      </p:grpSpPr>
      <p:sp>
        <p:nvSpPr>
          <p:cNvPr id="486" name="Google Shape;486;p48"/>
          <p:cNvSpPr txBox="1"/>
          <p:nvPr>
            <p:ph type="title"/>
          </p:nvPr>
        </p:nvSpPr>
        <p:spPr>
          <a:xfrm>
            <a:off x="622625" y="79750"/>
            <a:ext cx="78684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9900"/>
                </a:solidFill>
                <a:latin typeface="Krona One"/>
                <a:ea typeface="Krona One"/>
                <a:cs typeface="Krona One"/>
                <a:sym typeface="Krona One"/>
              </a:rPr>
              <a:t>How To Pay for Ride</a:t>
            </a:r>
            <a:endParaRPr sz="6900">
              <a:solidFill>
                <a:srgbClr val="FF9900"/>
              </a:solidFill>
              <a:latin typeface="Krona One"/>
              <a:ea typeface="Krona One"/>
              <a:cs typeface="Krona One"/>
              <a:sym typeface="Krona One"/>
            </a:endParaRPr>
          </a:p>
        </p:txBody>
      </p:sp>
      <p:sp>
        <p:nvSpPr>
          <p:cNvPr id="487" name="Google Shape;487;p48"/>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8"/>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9" name="Google Shape;489;p48"/>
          <p:cNvCxnSpPr/>
          <p:nvPr/>
        </p:nvCxnSpPr>
        <p:spPr>
          <a:xfrm flipH="1">
            <a:off x="4994565" y="1428875"/>
            <a:ext cx="837300" cy="60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cxnSp>
        <p:nvCxnSpPr>
          <p:cNvPr id="490" name="Google Shape;490;p48"/>
          <p:cNvCxnSpPr/>
          <p:nvPr/>
        </p:nvCxnSpPr>
        <p:spPr>
          <a:xfrm rot="10800000">
            <a:off x="4913393" y="2828338"/>
            <a:ext cx="1021500" cy="12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cxnSp>
        <p:nvCxnSpPr>
          <p:cNvPr id="491" name="Google Shape;491;p48"/>
          <p:cNvCxnSpPr>
            <a:endCxn id="488" idx="2"/>
          </p:cNvCxnSpPr>
          <p:nvPr/>
        </p:nvCxnSpPr>
        <p:spPr>
          <a:xfrm rot="10800000">
            <a:off x="4923555" y="4196327"/>
            <a:ext cx="970800" cy="31500"/>
          </a:xfrm>
          <a:prstGeom prst="bentConnector3">
            <a:avLst>
              <a:gd fmla="val 101046"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sp>
        <p:nvSpPr>
          <p:cNvPr id="492" name="Google Shape;492;p48"/>
          <p:cNvSpPr txBox="1"/>
          <p:nvPr/>
        </p:nvSpPr>
        <p:spPr>
          <a:xfrm>
            <a:off x="5831865" y="1127025"/>
            <a:ext cx="31869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lt1"/>
                </a:solidFill>
                <a:latin typeface="Anaheim"/>
                <a:ea typeface="Anaheim"/>
                <a:cs typeface="Anaheim"/>
                <a:sym typeface="Anaheim"/>
              </a:rPr>
              <a:t>Select Means of Payment</a:t>
            </a:r>
            <a:endParaRPr b="1" sz="1700">
              <a:solidFill>
                <a:schemeClr val="lt1"/>
              </a:solidFill>
              <a:latin typeface="Anaheim"/>
              <a:ea typeface="Anaheim"/>
              <a:cs typeface="Anaheim"/>
              <a:sym typeface="Anaheim"/>
            </a:endParaRPr>
          </a:p>
        </p:txBody>
      </p:sp>
      <p:sp>
        <p:nvSpPr>
          <p:cNvPr id="493" name="Google Shape;493;p48"/>
          <p:cNvSpPr txBox="1"/>
          <p:nvPr/>
        </p:nvSpPr>
        <p:spPr>
          <a:xfrm>
            <a:off x="5831865" y="2098850"/>
            <a:ext cx="3186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700">
              <a:solidFill>
                <a:srgbClr val="FF9900"/>
              </a:solidFill>
              <a:latin typeface="Anaheim"/>
              <a:ea typeface="Anaheim"/>
              <a:cs typeface="Anaheim"/>
              <a:sym typeface="Anaheim"/>
            </a:endParaRPr>
          </a:p>
        </p:txBody>
      </p:sp>
      <p:sp>
        <p:nvSpPr>
          <p:cNvPr id="494" name="Google Shape;494;p48"/>
          <p:cNvSpPr txBox="1"/>
          <p:nvPr/>
        </p:nvSpPr>
        <p:spPr>
          <a:xfrm>
            <a:off x="5934893" y="2562150"/>
            <a:ext cx="3186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lt1"/>
                </a:solidFill>
                <a:latin typeface="Anaheim"/>
                <a:ea typeface="Anaheim"/>
                <a:cs typeface="Anaheim"/>
                <a:sym typeface="Anaheim"/>
              </a:rPr>
              <a:t>Make </a:t>
            </a:r>
            <a:r>
              <a:rPr b="1" lang="en" sz="1900">
                <a:solidFill>
                  <a:schemeClr val="lt1"/>
                </a:solidFill>
                <a:latin typeface="Anaheim"/>
                <a:ea typeface="Anaheim"/>
                <a:cs typeface="Anaheim"/>
                <a:sym typeface="Anaheim"/>
              </a:rPr>
              <a:t>Payment for Ride</a:t>
            </a:r>
            <a:endParaRPr b="1" sz="1900">
              <a:solidFill>
                <a:schemeClr val="lt1"/>
              </a:solidFill>
              <a:latin typeface="Anaheim"/>
              <a:ea typeface="Anaheim"/>
              <a:cs typeface="Anaheim"/>
              <a:sym typeface="Anaheim"/>
            </a:endParaRPr>
          </a:p>
        </p:txBody>
      </p:sp>
      <p:sp>
        <p:nvSpPr>
          <p:cNvPr id="495" name="Google Shape;495;p48"/>
          <p:cNvSpPr txBox="1"/>
          <p:nvPr/>
        </p:nvSpPr>
        <p:spPr>
          <a:xfrm>
            <a:off x="5956971" y="4027900"/>
            <a:ext cx="3186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lt1"/>
                </a:solidFill>
                <a:latin typeface="Anaheim"/>
                <a:ea typeface="Anaheim"/>
                <a:cs typeface="Anaheim"/>
                <a:sym typeface="Anaheim"/>
              </a:rPr>
              <a:t>Cancel Payment</a:t>
            </a:r>
            <a:endParaRPr b="1" sz="1900">
              <a:solidFill>
                <a:schemeClr val="lt1"/>
              </a:solidFill>
              <a:latin typeface="Anaheim"/>
              <a:ea typeface="Anaheim"/>
              <a:cs typeface="Anaheim"/>
              <a:sym typeface="Anaheim"/>
            </a:endParaRPr>
          </a:p>
        </p:txBody>
      </p:sp>
      <p:cxnSp>
        <p:nvCxnSpPr>
          <p:cNvPr id="496" name="Google Shape;496;p48"/>
          <p:cNvCxnSpPr/>
          <p:nvPr/>
        </p:nvCxnSpPr>
        <p:spPr>
          <a:xfrm flipH="1">
            <a:off x="2922600" y="2562250"/>
            <a:ext cx="18804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pic>
        <p:nvPicPr>
          <p:cNvPr id="497" name="Google Shape;497;p48"/>
          <p:cNvPicPr preferRelativeResize="0"/>
          <p:nvPr/>
        </p:nvPicPr>
        <p:blipFill>
          <a:blip r:embed="rId3">
            <a:alphaModFix/>
          </a:blip>
          <a:stretch>
            <a:fillRect/>
          </a:stretch>
        </p:blipFill>
        <p:spPr>
          <a:xfrm rot="-491673">
            <a:off x="384796" y="214806"/>
            <a:ext cx="2236432" cy="476533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501" name="Shape 501"/>
        <p:cNvGrpSpPr/>
        <p:nvPr/>
      </p:nvGrpSpPr>
      <p:grpSpPr>
        <a:xfrm>
          <a:off x="0" y="0"/>
          <a:ext cx="0" cy="0"/>
          <a:chOff x="0" y="0"/>
          <a:chExt cx="0" cy="0"/>
        </a:xfrm>
      </p:grpSpPr>
      <p:sp>
        <p:nvSpPr>
          <p:cNvPr id="502" name="Google Shape;502;p49"/>
          <p:cNvSpPr txBox="1"/>
          <p:nvPr>
            <p:ph type="title"/>
          </p:nvPr>
        </p:nvSpPr>
        <p:spPr>
          <a:xfrm>
            <a:off x="1275600" y="66225"/>
            <a:ext cx="78684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9900"/>
                </a:solidFill>
                <a:latin typeface="Krona One"/>
                <a:ea typeface="Krona One"/>
                <a:cs typeface="Krona One"/>
                <a:sym typeface="Krona One"/>
              </a:rPr>
              <a:t>How to Register As Tekisi Man</a:t>
            </a:r>
            <a:endParaRPr sz="6900">
              <a:solidFill>
                <a:srgbClr val="FF9900"/>
              </a:solidFill>
              <a:latin typeface="Krona One"/>
              <a:ea typeface="Krona One"/>
              <a:cs typeface="Krona One"/>
              <a:sym typeface="Krona One"/>
            </a:endParaRPr>
          </a:p>
        </p:txBody>
      </p:sp>
      <p:sp>
        <p:nvSpPr>
          <p:cNvPr id="503" name="Google Shape;503;p49"/>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9"/>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5" name="Google Shape;505;p49"/>
          <p:cNvCxnSpPr/>
          <p:nvPr/>
        </p:nvCxnSpPr>
        <p:spPr>
          <a:xfrm flipH="1">
            <a:off x="2666700" y="2637013"/>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pic>
        <p:nvPicPr>
          <p:cNvPr id="506" name="Google Shape;506;p49"/>
          <p:cNvPicPr preferRelativeResize="0"/>
          <p:nvPr/>
        </p:nvPicPr>
        <p:blipFill>
          <a:blip r:embed="rId3">
            <a:alphaModFix/>
          </a:blip>
          <a:stretch>
            <a:fillRect/>
          </a:stretch>
        </p:blipFill>
        <p:spPr>
          <a:xfrm rot="-731034">
            <a:off x="153791" y="91649"/>
            <a:ext cx="2559744" cy="4998349"/>
          </a:xfrm>
          <a:prstGeom prst="rect">
            <a:avLst/>
          </a:prstGeom>
          <a:noFill/>
          <a:ln>
            <a:noFill/>
          </a:ln>
        </p:spPr>
      </p:pic>
      <p:sp>
        <p:nvSpPr>
          <p:cNvPr id="507" name="Google Shape;507;p49"/>
          <p:cNvSpPr txBox="1"/>
          <p:nvPr/>
        </p:nvSpPr>
        <p:spPr>
          <a:xfrm>
            <a:off x="4507325" y="1960063"/>
            <a:ext cx="3627600" cy="1354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solidFill>
                  <a:schemeClr val="lt1"/>
                </a:solidFill>
                <a:latin typeface="Anaheim"/>
                <a:ea typeface="Anaheim"/>
                <a:cs typeface="Anaheim"/>
                <a:sym typeface="Anaheim"/>
              </a:rPr>
              <a:t>The process is as simple as passing your Tekisi name, telephone Number and LIcence Number</a:t>
            </a:r>
            <a:endParaRPr b="1" sz="1900">
              <a:solidFill>
                <a:schemeClr val="lt1"/>
              </a:solidFill>
              <a:latin typeface="Anaheim"/>
              <a:ea typeface="Anaheim"/>
              <a:cs typeface="Anaheim"/>
              <a:sym typeface="Anahei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511" name="Shape 511"/>
        <p:cNvGrpSpPr/>
        <p:nvPr/>
      </p:nvGrpSpPr>
      <p:grpSpPr>
        <a:xfrm>
          <a:off x="0" y="0"/>
          <a:ext cx="0" cy="0"/>
          <a:chOff x="0" y="0"/>
          <a:chExt cx="0" cy="0"/>
        </a:xfrm>
      </p:grpSpPr>
      <p:sp>
        <p:nvSpPr>
          <p:cNvPr id="512" name="Google Shape;512;p50"/>
          <p:cNvSpPr txBox="1"/>
          <p:nvPr>
            <p:ph type="title"/>
          </p:nvPr>
        </p:nvSpPr>
        <p:spPr>
          <a:xfrm>
            <a:off x="1949100" y="76200"/>
            <a:ext cx="54141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9900"/>
                </a:solidFill>
                <a:latin typeface="Krona One"/>
                <a:ea typeface="Krona One"/>
                <a:cs typeface="Krona One"/>
                <a:sym typeface="Krona One"/>
              </a:rPr>
              <a:t>Account Profile</a:t>
            </a:r>
            <a:endParaRPr sz="6900">
              <a:solidFill>
                <a:srgbClr val="FF9900"/>
              </a:solidFill>
              <a:latin typeface="Krona One"/>
              <a:ea typeface="Krona One"/>
              <a:cs typeface="Krona One"/>
              <a:sym typeface="Krona One"/>
            </a:endParaRPr>
          </a:p>
        </p:txBody>
      </p:sp>
      <p:sp>
        <p:nvSpPr>
          <p:cNvPr id="513" name="Google Shape;513;p50"/>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0"/>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5" name="Google Shape;515;p50"/>
          <p:cNvCxnSpPr/>
          <p:nvPr/>
        </p:nvCxnSpPr>
        <p:spPr>
          <a:xfrm flipH="1">
            <a:off x="2666700" y="2637013"/>
            <a:ext cx="19083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pic>
        <p:nvPicPr>
          <p:cNvPr id="516" name="Google Shape;516;p50"/>
          <p:cNvPicPr preferRelativeResize="0"/>
          <p:nvPr/>
        </p:nvPicPr>
        <p:blipFill>
          <a:blip r:embed="rId4">
            <a:alphaModFix/>
          </a:blip>
          <a:stretch>
            <a:fillRect/>
          </a:stretch>
        </p:blipFill>
        <p:spPr>
          <a:xfrm rot="667464">
            <a:off x="350600" y="178750"/>
            <a:ext cx="2303784" cy="4629150"/>
          </a:xfrm>
          <a:prstGeom prst="rect">
            <a:avLst/>
          </a:prstGeom>
          <a:noFill/>
          <a:ln>
            <a:noFill/>
          </a:ln>
        </p:spPr>
      </p:pic>
      <p:sp>
        <p:nvSpPr>
          <p:cNvPr id="517" name="Google Shape;517;p50"/>
          <p:cNvSpPr txBox="1"/>
          <p:nvPr/>
        </p:nvSpPr>
        <p:spPr>
          <a:xfrm>
            <a:off x="4507325" y="1960063"/>
            <a:ext cx="3627600" cy="1354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900">
                <a:solidFill>
                  <a:srgbClr val="F2F2F2"/>
                </a:solidFill>
                <a:latin typeface="Anaheim"/>
                <a:ea typeface="Anaheim"/>
                <a:cs typeface="Anaheim"/>
                <a:sym typeface="Anaheim"/>
              </a:rPr>
              <a:t>Both Passengers and Drivers can Manage their accounts from a similar portal, albeit with different functionalities</a:t>
            </a:r>
            <a:endParaRPr b="1" sz="1900">
              <a:solidFill>
                <a:srgbClr val="F2F2F2"/>
              </a:solidFill>
              <a:latin typeface="Anaheim"/>
              <a:ea typeface="Anaheim"/>
              <a:cs typeface="Anaheim"/>
              <a:sym typeface="Anahei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521" name="Shape 521"/>
        <p:cNvGrpSpPr/>
        <p:nvPr/>
      </p:nvGrpSpPr>
      <p:grpSpPr>
        <a:xfrm>
          <a:off x="0" y="0"/>
          <a:ext cx="0" cy="0"/>
          <a:chOff x="0" y="0"/>
          <a:chExt cx="0" cy="0"/>
        </a:xfrm>
      </p:grpSpPr>
      <p:sp>
        <p:nvSpPr>
          <p:cNvPr id="522" name="Google Shape;522;p51"/>
          <p:cNvSpPr txBox="1"/>
          <p:nvPr>
            <p:ph type="title"/>
          </p:nvPr>
        </p:nvSpPr>
        <p:spPr>
          <a:xfrm>
            <a:off x="324850" y="2078400"/>
            <a:ext cx="54141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latin typeface="Krona One"/>
                <a:ea typeface="Krona One"/>
                <a:cs typeface="Krona One"/>
                <a:sym typeface="Krona One"/>
              </a:rPr>
              <a:t>What can passengers do</a:t>
            </a:r>
            <a:endParaRPr sz="2500">
              <a:latin typeface="Krona One"/>
              <a:ea typeface="Krona One"/>
              <a:cs typeface="Krona One"/>
              <a:sym typeface="Krona One"/>
            </a:endParaRPr>
          </a:p>
          <a:p>
            <a:pPr indent="0" lvl="0" marL="0" rtl="0" algn="ctr">
              <a:spcBef>
                <a:spcPts val="0"/>
              </a:spcBef>
              <a:spcAft>
                <a:spcPts val="0"/>
              </a:spcAft>
              <a:buNone/>
            </a:pPr>
            <a:r>
              <a:rPr lang="en" sz="2500">
                <a:latin typeface="Krona One"/>
                <a:ea typeface="Krona One"/>
                <a:cs typeface="Krona One"/>
                <a:sym typeface="Krona One"/>
              </a:rPr>
              <a:t>In Their Profiles?</a:t>
            </a:r>
            <a:endParaRPr sz="2500">
              <a:latin typeface="Krona One"/>
              <a:ea typeface="Krona One"/>
              <a:cs typeface="Krona One"/>
              <a:sym typeface="Krona One"/>
            </a:endParaRPr>
          </a:p>
        </p:txBody>
      </p:sp>
      <p:sp>
        <p:nvSpPr>
          <p:cNvPr id="523" name="Google Shape;523;p51"/>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1"/>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5" name="Google Shape;525;p51"/>
          <p:cNvPicPr preferRelativeResize="0"/>
          <p:nvPr/>
        </p:nvPicPr>
        <p:blipFill>
          <a:blip r:embed="rId3">
            <a:alphaModFix/>
          </a:blip>
          <a:stretch>
            <a:fillRect/>
          </a:stretch>
        </p:blipFill>
        <p:spPr>
          <a:xfrm rot="1006840">
            <a:off x="6140968" y="-140426"/>
            <a:ext cx="2695814" cy="5359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529" name="Shape 529"/>
        <p:cNvGrpSpPr/>
        <p:nvPr/>
      </p:nvGrpSpPr>
      <p:grpSpPr>
        <a:xfrm>
          <a:off x="0" y="0"/>
          <a:ext cx="0" cy="0"/>
          <a:chOff x="0" y="0"/>
          <a:chExt cx="0" cy="0"/>
        </a:xfrm>
      </p:grpSpPr>
      <p:sp>
        <p:nvSpPr>
          <p:cNvPr id="530" name="Google Shape;530;p52"/>
          <p:cNvSpPr txBox="1"/>
          <p:nvPr>
            <p:ph type="title"/>
          </p:nvPr>
        </p:nvSpPr>
        <p:spPr>
          <a:xfrm>
            <a:off x="3729900" y="2163125"/>
            <a:ext cx="54141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Krona One"/>
                <a:ea typeface="Krona One"/>
                <a:cs typeface="Krona One"/>
                <a:sym typeface="Krona One"/>
              </a:rPr>
              <a:t>What can Drivers do</a:t>
            </a:r>
            <a:endParaRPr sz="2500">
              <a:solidFill>
                <a:schemeClr val="accent3"/>
              </a:solidFill>
              <a:latin typeface="Krona One"/>
              <a:ea typeface="Krona One"/>
              <a:cs typeface="Krona One"/>
              <a:sym typeface="Krona One"/>
            </a:endParaRPr>
          </a:p>
          <a:p>
            <a:pPr indent="0" lvl="0" marL="0" rtl="0" algn="ctr">
              <a:spcBef>
                <a:spcPts val="0"/>
              </a:spcBef>
              <a:spcAft>
                <a:spcPts val="0"/>
              </a:spcAft>
              <a:buNone/>
            </a:pPr>
            <a:r>
              <a:rPr lang="en" sz="2500">
                <a:solidFill>
                  <a:schemeClr val="accent3"/>
                </a:solidFill>
                <a:latin typeface="Krona One"/>
                <a:ea typeface="Krona One"/>
                <a:cs typeface="Krona One"/>
                <a:sym typeface="Krona One"/>
              </a:rPr>
              <a:t>In Their Profiles?</a:t>
            </a:r>
            <a:endParaRPr sz="2500">
              <a:solidFill>
                <a:schemeClr val="accent3"/>
              </a:solidFill>
              <a:latin typeface="Krona One"/>
              <a:ea typeface="Krona One"/>
              <a:cs typeface="Krona One"/>
              <a:sym typeface="Krona One"/>
            </a:endParaRPr>
          </a:p>
        </p:txBody>
      </p:sp>
      <p:sp>
        <p:nvSpPr>
          <p:cNvPr id="531" name="Google Shape;531;p52"/>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2"/>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3" name="Google Shape;533;p52"/>
          <p:cNvPicPr preferRelativeResize="0"/>
          <p:nvPr/>
        </p:nvPicPr>
        <p:blipFill>
          <a:blip r:embed="rId3">
            <a:alphaModFix/>
          </a:blip>
          <a:stretch>
            <a:fillRect/>
          </a:stretch>
        </p:blipFill>
        <p:spPr>
          <a:xfrm rot="-1337497">
            <a:off x="1300925" y="-67675"/>
            <a:ext cx="2384674"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537" name="Shape 537"/>
        <p:cNvGrpSpPr/>
        <p:nvPr/>
      </p:nvGrpSpPr>
      <p:grpSpPr>
        <a:xfrm>
          <a:off x="0" y="0"/>
          <a:ext cx="0" cy="0"/>
          <a:chOff x="0" y="0"/>
          <a:chExt cx="0" cy="0"/>
        </a:xfrm>
      </p:grpSpPr>
      <p:sp>
        <p:nvSpPr>
          <p:cNvPr id="538" name="Google Shape;538;p53"/>
          <p:cNvSpPr txBox="1"/>
          <p:nvPr>
            <p:ph type="title"/>
          </p:nvPr>
        </p:nvSpPr>
        <p:spPr>
          <a:xfrm>
            <a:off x="500875" y="226625"/>
            <a:ext cx="8343900" cy="125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700">
                <a:solidFill>
                  <a:srgbClr val="FF9900"/>
                </a:solidFill>
                <a:latin typeface="Krona One"/>
                <a:ea typeface="Krona One"/>
                <a:cs typeface="Krona One"/>
                <a:sym typeface="Krona One"/>
              </a:rPr>
              <a:t>SUMMARY &amp; CONCLUSION</a:t>
            </a:r>
            <a:endParaRPr sz="8100">
              <a:solidFill>
                <a:srgbClr val="FF9900"/>
              </a:solidFill>
              <a:latin typeface="Krona One"/>
              <a:ea typeface="Krona One"/>
              <a:cs typeface="Krona One"/>
              <a:sym typeface="Krona One"/>
            </a:endParaRPr>
          </a:p>
        </p:txBody>
      </p:sp>
      <p:sp>
        <p:nvSpPr>
          <p:cNvPr id="539" name="Google Shape;539;p53"/>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3"/>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3"/>
          <p:cNvSpPr txBox="1"/>
          <p:nvPr/>
        </p:nvSpPr>
        <p:spPr>
          <a:xfrm>
            <a:off x="274500" y="1687950"/>
            <a:ext cx="3834000" cy="2801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lt1"/>
                </a:solidFill>
                <a:latin typeface="Roboto"/>
                <a:ea typeface="Roboto"/>
                <a:cs typeface="Roboto"/>
                <a:sym typeface="Roboto"/>
              </a:rPr>
              <a:t>In a nutshell, the design and implementation of a passenger and driver positioning system is more than just drawing shapes and coding UIs. It aims to improve transportation services by enhancing user experience and efficiency. Figma enables collaborative design, prototyping, and design component management.</a:t>
            </a:r>
            <a:endParaRPr sz="1900">
              <a:solidFill>
                <a:schemeClr val="lt1"/>
              </a:solidFill>
              <a:latin typeface="Anaheim"/>
              <a:ea typeface="Anaheim"/>
              <a:cs typeface="Anaheim"/>
              <a:sym typeface="Anaheim"/>
            </a:endParaRPr>
          </a:p>
        </p:txBody>
      </p:sp>
      <p:sp>
        <p:nvSpPr>
          <p:cNvPr id="542" name="Google Shape;542;p53"/>
          <p:cNvSpPr txBox="1"/>
          <p:nvPr/>
        </p:nvSpPr>
        <p:spPr>
          <a:xfrm>
            <a:off x="4790350" y="1295400"/>
            <a:ext cx="3834000" cy="358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chemeClr val="lt1"/>
                </a:solidFill>
                <a:latin typeface="Roboto"/>
                <a:ea typeface="Roboto"/>
                <a:cs typeface="Roboto"/>
                <a:sym typeface="Roboto"/>
              </a:rPr>
              <a:t>The passenger and driver positioning system offers benefits such as safety, efficient routing, communication, transparency, and improved user experience. Figma streamlines the design process and facilitates collaboration, while React Native implementation ensures reliability and user-friendliness. Together, </a:t>
            </a:r>
            <a:r>
              <a:rPr lang="en" sz="1700">
                <a:solidFill>
                  <a:schemeClr val="lt1"/>
                </a:solidFill>
                <a:latin typeface="Roboto"/>
                <a:ea typeface="Roboto"/>
                <a:cs typeface="Roboto"/>
                <a:sym typeface="Roboto"/>
              </a:rPr>
              <a:t>Figma</a:t>
            </a:r>
            <a:r>
              <a:rPr lang="en" sz="1700">
                <a:solidFill>
                  <a:schemeClr val="lt1"/>
                </a:solidFill>
                <a:latin typeface="Roboto"/>
                <a:ea typeface="Roboto"/>
                <a:cs typeface="Roboto"/>
                <a:sym typeface="Roboto"/>
              </a:rPr>
              <a:t> design capabilities and React Native's implementation create a robust system for passenger and driver positioning.</a:t>
            </a:r>
            <a:endParaRPr sz="2400">
              <a:solidFill>
                <a:schemeClr val="lt1"/>
              </a:solidFill>
              <a:latin typeface="Anaheim"/>
              <a:ea typeface="Anaheim"/>
              <a:cs typeface="Anaheim"/>
              <a:sym typeface="Anahei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546" name="Shape 546"/>
        <p:cNvGrpSpPr/>
        <p:nvPr/>
      </p:nvGrpSpPr>
      <p:grpSpPr>
        <a:xfrm>
          <a:off x="0" y="0"/>
          <a:ext cx="0" cy="0"/>
          <a:chOff x="0" y="0"/>
          <a:chExt cx="0" cy="0"/>
        </a:xfrm>
      </p:grpSpPr>
      <p:sp>
        <p:nvSpPr>
          <p:cNvPr id="547" name="Google Shape;547;p54"/>
          <p:cNvSpPr txBox="1"/>
          <p:nvPr>
            <p:ph type="title"/>
          </p:nvPr>
        </p:nvSpPr>
        <p:spPr>
          <a:xfrm rot="-466006">
            <a:off x="547940" y="898503"/>
            <a:ext cx="7714167" cy="1565989"/>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200">
                <a:solidFill>
                  <a:srgbClr val="FF9900"/>
                </a:solidFill>
                <a:latin typeface="Krona One"/>
                <a:ea typeface="Krona One"/>
                <a:cs typeface="Krona One"/>
                <a:sym typeface="Krona One"/>
              </a:rPr>
              <a:t>THANK YOU !!!</a:t>
            </a:r>
            <a:endParaRPr sz="10600">
              <a:solidFill>
                <a:srgbClr val="FF9900"/>
              </a:solidFill>
              <a:latin typeface="Krona One"/>
              <a:ea typeface="Krona One"/>
              <a:cs typeface="Krona One"/>
              <a:sym typeface="Krona One"/>
            </a:endParaRPr>
          </a:p>
        </p:txBody>
      </p:sp>
      <p:sp>
        <p:nvSpPr>
          <p:cNvPr id="548" name="Google Shape;548;p54"/>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4"/>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54"/>
          <p:cNvGrpSpPr/>
          <p:nvPr/>
        </p:nvGrpSpPr>
        <p:grpSpPr>
          <a:xfrm>
            <a:off x="6093574" y="2534812"/>
            <a:ext cx="2391394" cy="2287079"/>
            <a:chOff x="4456875" y="1435075"/>
            <a:chExt cx="481825" cy="481825"/>
          </a:xfrm>
        </p:grpSpPr>
        <p:sp>
          <p:nvSpPr>
            <p:cNvPr id="551" name="Google Shape;551;p54"/>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 name="Google Shape;552;p54"/>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 name="Google Shape;553;p54"/>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 name="Google Shape;554;p54"/>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 name="Google Shape;555;p54"/>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 name="Google Shape;556;p54"/>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 name="Google Shape;557;p54"/>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 name="Google Shape;558;p54"/>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 name="Google Shape;559;p54"/>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 name="Google Shape;560;p54"/>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 name="Google Shape;561;p54"/>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 name="Google Shape;562;p54"/>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 name="Google Shape;563;p54"/>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 name="Google Shape;564;p54"/>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 name="Google Shape;565;p54"/>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 name="Google Shape;566;p54"/>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 name="Google Shape;567;p54"/>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 name="Google Shape;568;p54"/>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 name="Google Shape;569;p54"/>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FF9900"/>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244" name="Shape 244"/>
        <p:cNvGrpSpPr/>
        <p:nvPr/>
      </p:nvGrpSpPr>
      <p:grpSpPr>
        <a:xfrm>
          <a:off x="0" y="0"/>
          <a:ext cx="0" cy="0"/>
          <a:chOff x="0" y="0"/>
          <a:chExt cx="0" cy="0"/>
        </a:xfrm>
      </p:grpSpPr>
      <p:sp>
        <p:nvSpPr>
          <p:cNvPr id="245" name="Google Shape;245;p37"/>
          <p:cNvSpPr txBox="1"/>
          <p:nvPr>
            <p:ph type="title"/>
          </p:nvPr>
        </p:nvSpPr>
        <p:spPr>
          <a:xfrm>
            <a:off x="-25925" y="-76200"/>
            <a:ext cx="6015900" cy="119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solidFill>
                  <a:srgbClr val="FF9900"/>
                </a:solidFill>
                <a:latin typeface="Krona One"/>
                <a:ea typeface="Krona One"/>
                <a:cs typeface="Krona One"/>
                <a:sym typeface="Krona One"/>
              </a:rPr>
              <a:t>DESIGN PHASE</a:t>
            </a:r>
            <a:endParaRPr sz="4300">
              <a:solidFill>
                <a:srgbClr val="FF9900"/>
              </a:solidFill>
              <a:latin typeface="Krona One"/>
              <a:ea typeface="Krona One"/>
              <a:cs typeface="Krona One"/>
              <a:sym typeface="Krona One"/>
            </a:endParaRPr>
          </a:p>
        </p:txBody>
      </p:sp>
      <p:cxnSp>
        <p:nvCxnSpPr>
          <p:cNvPr id="246" name="Google Shape;246;p37"/>
          <p:cNvCxnSpPr/>
          <p:nvPr/>
        </p:nvCxnSpPr>
        <p:spPr>
          <a:xfrm>
            <a:off x="4128450" y="2639500"/>
            <a:ext cx="893100" cy="27000"/>
          </a:xfrm>
          <a:prstGeom prst="bentConnector3">
            <a:avLst>
              <a:gd fmla="val 50000" name="adj1"/>
            </a:avLst>
          </a:prstGeom>
          <a:noFill/>
          <a:ln cap="flat" cmpd="sng" w="28575">
            <a:solidFill>
              <a:schemeClr val="lt1"/>
            </a:solidFill>
            <a:prstDash val="solid"/>
            <a:round/>
            <a:headEnd len="med" w="med" type="none"/>
            <a:tailEnd len="med" w="med" type="none"/>
          </a:ln>
          <a:effectLst>
            <a:outerShdw blurRad="114300" rotWithShape="0" algn="bl" dist="19050">
              <a:schemeClr val="lt2"/>
            </a:outerShdw>
          </a:effectLst>
        </p:spPr>
      </p:cxnSp>
      <p:cxnSp>
        <p:nvCxnSpPr>
          <p:cNvPr id="247" name="Google Shape;247;p37"/>
          <p:cNvCxnSpPr>
            <a:stCxn id="248" idx="3"/>
            <a:endCxn id="249" idx="1"/>
          </p:cNvCxnSpPr>
          <p:nvPr/>
        </p:nvCxnSpPr>
        <p:spPr>
          <a:xfrm>
            <a:off x="2920400" y="2649874"/>
            <a:ext cx="2240700" cy="1679400"/>
          </a:xfrm>
          <a:prstGeom prst="bentConnector3">
            <a:avLst>
              <a:gd fmla="val 49999" name="adj1"/>
            </a:avLst>
          </a:prstGeom>
          <a:noFill/>
          <a:ln cap="flat" cmpd="sng" w="28575">
            <a:solidFill>
              <a:schemeClr val="lt1"/>
            </a:solidFill>
            <a:prstDash val="solid"/>
            <a:round/>
            <a:headEnd len="med" w="med" type="none"/>
            <a:tailEnd len="med" w="med" type="none"/>
          </a:ln>
          <a:effectLst>
            <a:outerShdw blurRad="114300" rotWithShape="0" algn="bl" dist="19050">
              <a:schemeClr val="lt2"/>
            </a:outerShdw>
          </a:effectLst>
        </p:spPr>
      </p:cxnSp>
      <p:cxnSp>
        <p:nvCxnSpPr>
          <p:cNvPr id="250" name="Google Shape;250;p37"/>
          <p:cNvCxnSpPr>
            <a:stCxn id="251" idx="1"/>
            <a:endCxn id="248" idx="3"/>
          </p:cNvCxnSpPr>
          <p:nvPr/>
        </p:nvCxnSpPr>
        <p:spPr>
          <a:xfrm flipH="1">
            <a:off x="2920425" y="1240800"/>
            <a:ext cx="2155800" cy="1409100"/>
          </a:xfrm>
          <a:prstGeom prst="bentConnector3">
            <a:avLst>
              <a:gd fmla="val 50001" name="adj1"/>
            </a:avLst>
          </a:prstGeom>
          <a:noFill/>
          <a:ln cap="flat" cmpd="sng" w="28575">
            <a:solidFill>
              <a:schemeClr val="lt1"/>
            </a:solidFill>
            <a:prstDash val="solid"/>
            <a:round/>
            <a:headEnd len="med" w="med" type="none"/>
            <a:tailEnd len="med" w="med" type="none"/>
          </a:ln>
          <a:effectLst>
            <a:outerShdw blurRad="114300" rotWithShape="0" algn="bl" dist="19050">
              <a:schemeClr val="lt2"/>
            </a:outerShdw>
          </a:effectLst>
        </p:spPr>
      </p:cxnSp>
      <p:grpSp>
        <p:nvGrpSpPr>
          <p:cNvPr id="252" name="Google Shape;252;p37"/>
          <p:cNvGrpSpPr/>
          <p:nvPr/>
        </p:nvGrpSpPr>
        <p:grpSpPr>
          <a:xfrm>
            <a:off x="436851" y="2273925"/>
            <a:ext cx="2778561" cy="793735"/>
            <a:chOff x="733913" y="1271159"/>
            <a:chExt cx="3663231" cy="1493948"/>
          </a:xfrm>
        </p:grpSpPr>
        <p:sp>
          <p:nvSpPr>
            <p:cNvPr id="253" name="Google Shape;253;p37"/>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solidFill>
              <a:srgbClr val="FF9900"/>
            </a:soli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7"/>
            <p:cNvSpPr/>
            <p:nvPr/>
          </p:nvSpPr>
          <p:spPr>
            <a:xfrm>
              <a:off x="733913" y="1271159"/>
              <a:ext cx="710272" cy="1476489"/>
            </a:xfrm>
            <a:custGeom>
              <a:rect b="b" l="l" r="r" t="t"/>
              <a:pathLst>
                <a:path extrusionOk="0" h="16998" w="14457">
                  <a:moveTo>
                    <a:pt x="0" y="0"/>
                  </a:moveTo>
                  <a:lnTo>
                    <a:pt x="0" y="16997"/>
                  </a:lnTo>
                  <a:lnTo>
                    <a:pt x="14457" y="0"/>
                  </a:lnTo>
                  <a:close/>
                </a:path>
              </a:pathLst>
            </a:cu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7"/>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37"/>
          <p:cNvSpPr txBox="1"/>
          <p:nvPr/>
        </p:nvSpPr>
        <p:spPr>
          <a:xfrm>
            <a:off x="550400" y="2252974"/>
            <a:ext cx="2370000" cy="79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100">
                <a:solidFill>
                  <a:schemeClr val="lt1"/>
                </a:solidFill>
                <a:latin typeface="Kodchasan"/>
                <a:ea typeface="Kodchasan"/>
                <a:cs typeface="Kodchasan"/>
                <a:sym typeface="Kodchasan"/>
              </a:rPr>
              <a:t>DIGITEKISI</a:t>
            </a:r>
            <a:endParaRPr b="1" sz="3100">
              <a:solidFill>
                <a:schemeClr val="lt1"/>
              </a:solidFill>
              <a:latin typeface="Kodchasan"/>
              <a:ea typeface="Kodchasan"/>
              <a:cs typeface="Kodchasan"/>
              <a:sym typeface="Kodchasan"/>
            </a:endParaRPr>
          </a:p>
        </p:txBody>
      </p:sp>
      <p:sp>
        <p:nvSpPr>
          <p:cNvPr id="251" name="Google Shape;251;p37"/>
          <p:cNvSpPr txBox="1"/>
          <p:nvPr/>
        </p:nvSpPr>
        <p:spPr>
          <a:xfrm>
            <a:off x="5076225" y="940950"/>
            <a:ext cx="3182400" cy="59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rgbClr val="FFFFFF"/>
                </a:solidFill>
                <a:latin typeface="Krona One"/>
                <a:ea typeface="Krona One"/>
                <a:cs typeface="Krona One"/>
                <a:sym typeface="Krona One"/>
              </a:rPr>
              <a:t>SYSTEM OVERVIEW</a:t>
            </a:r>
            <a:endParaRPr sz="2100">
              <a:solidFill>
                <a:srgbClr val="FFFFFF"/>
              </a:solidFill>
              <a:latin typeface="Krona One"/>
              <a:ea typeface="Krona One"/>
              <a:cs typeface="Krona One"/>
              <a:sym typeface="Krona One"/>
            </a:endParaRPr>
          </a:p>
        </p:txBody>
      </p:sp>
      <p:sp>
        <p:nvSpPr>
          <p:cNvPr id="256" name="Google Shape;256;p37"/>
          <p:cNvSpPr txBox="1"/>
          <p:nvPr/>
        </p:nvSpPr>
        <p:spPr>
          <a:xfrm>
            <a:off x="4390430" y="3953341"/>
            <a:ext cx="1959000" cy="59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rgbClr val="FFFFFF"/>
              </a:solidFill>
              <a:latin typeface="Kodchasan"/>
              <a:ea typeface="Kodchasan"/>
              <a:cs typeface="Kodchasan"/>
              <a:sym typeface="Kodchasan"/>
            </a:endParaRPr>
          </a:p>
        </p:txBody>
      </p:sp>
      <p:sp>
        <p:nvSpPr>
          <p:cNvPr id="257" name="Google Shape;257;p37"/>
          <p:cNvSpPr txBox="1"/>
          <p:nvPr/>
        </p:nvSpPr>
        <p:spPr>
          <a:xfrm>
            <a:off x="704868" y="3065105"/>
            <a:ext cx="2089800" cy="79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900">
                <a:solidFill>
                  <a:srgbClr val="FFFFFF"/>
                </a:solidFill>
                <a:latin typeface="Playfair Display"/>
                <a:ea typeface="Playfair Display"/>
                <a:cs typeface="Playfair Display"/>
                <a:sym typeface="Playfair Display"/>
              </a:rPr>
              <a:t>You Tekisi with Us, You Win</a:t>
            </a:r>
            <a:endParaRPr b="1" sz="1900">
              <a:solidFill>
                <a:srgbClr val="FFFFFF"/>
              </a:solidFill>
              <a:latin typeface="Playfair Display"/>
              <a:ea typeface="Playfair Display"/>
              <a:cs typeface="Playfair Display"/>
              <a:sym typeface="Playfair Display"/>
            </a:endParaRPr>
          </a:p>
        </p:txBody>
      </p:sp>
      <p:sp>
        <p:nvSpPr>
          <p:cNvPr id="258" name="Google Shape;258;p37"/>
          <p:cNvSpPr txBox="1"/>
          <p:nvPr/>
        </p:nvSpPr>
        <p:spPr>
          <a:xfrm>
            <a:off x="5076250" y="2353150"/>
            <a:ext cx="3848700" cy="59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Krona One"/>
                <a:ea typeface="Krona One"/>
                <a:cs typeface="Krona One"/>
                <a:sym typeface="Krona One"/>
              </a:rPr>
              <a:t>UI DESIGN AND IMPLEMENTATION</a:t>
            </a:r>
            <a:endParaRPr sz="2000">
              <a:solidFill>
                <a:srgbClr val="FFFFFF"/>
              </a:solidFill>
              <a:latin typeface="Krona One"/>
              <a:ea typeface="Krona One"/>
              <a:cs typeface="Krona One"/>
              <a:sym typeface="Krona One"/>
            </a:endParaRPr>
          </a:p>
        </p:txBody>
      </p:sp>
      <p:sp>
        <p:nvSpPr>
          <p:cNvPr id="249" name="Google Shape;249;p37"/>
          <p:cNvSpPr txBox="1"/>
          <p:nvPr/>
        </p:nvSpPr>
        <p:spPr>
          <a:xfrm>
            <a:off x="5161075" y="3981100"/>
            <a:ext cx="3635400" cy="696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1"/>
                </a:solidFill>
                <a:latin typeface="Krona One"/>
                <a:ea typeface="Krona One"/>
                <a:cs typeface="Krona One"/>
                <a:sym typeface="Krona One"/>
              </a:rPr>
              <a:t>SUMMARY AND CONCLUSION</a:t>
            </a:r>
            <a:endParaRPr b="1" sz="5000">
              <a:solidFill>
                <a:schemeClr val="lt1"/>
              </a:solidFill>
              <a:latin typeface="Krona One"/>
              <a:ea typeface="Krona One"/>
              <a:cs typeface="Krona One"/>
              <a:sym typeface="Krona On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262" name="Shape 262"/>
        <p:cNvGrpSpPr/>
        <p:nvPr/>
      </p:nvGrpSpPr>
      <p:grpSpPr>
        <a:xfrm>
          <a:off x="0" y="0"/>
          <a:ext cx="0" cy="0"/>
          <a:chOff x="0" y="0"/>
          <a:chExt cx="0" cy="0"/>
        </a:xfrm>
      </p:grpSpPr>
      <p:sp>
        <p:nvSpPr>
          <p:cNvPr id="263" name="Google Shape;263;p38"/>
          <p:cNvSpPr/>
          <p:nvPr/>
        </p:nvSpPr>
        <p:spPr>
          <a:xfrm>
            <a:off x="9393550" y="473925"/>
            <a:ext cx="38100" cy="146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8"/>
          <p:cNvSpPr txBox="1"/>
          <p:nvPr/>
        </p:nvSpPr>
        <p:spPr>
          <a:xfrm>
            <a:off x="1840750" y="209050"/>
            <a:ext cx="60345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500">
                <a:solidFill>
                  <a:srgbClr val="FF9900"/>
                </a:solidFill>
                <a:latin typeface="Krona One"/>
                <a:ea typeface="Krona One"/>
                <a:cs typeface="Krona One"/>
                <a:sym typeface="Krona One"/>
              </a:rPr>
              <a:t>SYSTEM OVERVIEW</a:t>
            </a:r>
            <a:r>
              <a:rPr lang="en" sz="3500">
                <a:solidFill>
                  <a:schemeClr val="lt1"/>
                </a:solidFill>
                <a:latin typeface="Krona One"/>
                <a:ea typeface="Krona One"/>
                <a:cs typeface="Krona One"/>
                <a:sym typeface="Krona One"/>
              </a:rPr>
              <a:t> </a:t>
            </a:r>
            <a:endParaRPr sz="3500">
              <a:solidFill>
                <a:schemeClr val="lt1"/>
              </a:solidFill>
              <a:latin typeface="Krona One"/>
              <a:ea typeface="Krona One"/>
              <a:cs typeface="Krona One"/>
              <a:sym typeface="Krona One"/>
            </a:endParaRPr>
          </a:p>
        </p:txBody>
      </p:sp>
      <p:cxnSp>
        <p:nvCxnSpPr>
          <p:cNvPr id="265" name="Google Shape;265;p38"/>
          <p:cNvCxnSpPr/>
          <p:nvPr/>
        </p:nvCxnSpPr>
        <p:spPr>
          <a:xfrm rot="10800000">
            <a:off x="2513938" y="2837175"/>
            <a:ext cx="465600" cy="0"/>
          </a:xfrm>
          <a:prstGeom prst="straightConnector1">
            <a:avLst/>
          </a:prstGeom>
          <a:noFill/>
          <a:ln cap="flat" cmpd="sng" w="28575">
            <a:solidFill>
              <a:schemeClr val="lt1"/>
            </a:solidFill>
            <a:prstDash val="solid"/>
            <a:round/>
            <a:headEnd len="med" w="med" type="none"/>
            <a:tailEnd len="med" w="med" type="none"/>
          </a:ln>
          <a:effectLst>
            <a:outerShdw blurRad="100013" rotWithShape="0" algn="bl" dist="19050">
              <a:schemeClr val="lt2"/>
            </a:outerShdw>
          </a:effectLst>
        </p:spPr>
      </p:cxnSp>
      <p:cxnSp>
        <p:nvCxnSpPr>
          <p:cNvPr id="266" name="Google Shape;266;p38"/>
          <p:cNvCxnSpPr>
            <a:stCxn id="267" idx="6"/>
            <a:endCxn id="268" idx="7"/>
          </p:cNvCxnSpPr>
          <p:nvPr/>
        </p:nvCxnSpPr>
        <p:spPr>
          <a:xfrm>
            <a:off x="2377250" y="3006700"/>
            <a:ext cx="697200" cy="1011600"/>
          </a:xfrm>
          <a:prstGeom prst="straightConnector1">
            <a:avLst/>
          </a:prstGeom>
          <a:noFill/>
          <a:ln cap="flat" cmpd="sng" w="28575">
            <a:solidFill>
              <a:schemeClr val="lt1"/>
            </a:solidFill>
            <a:prstDash val="solid"/>
            <a:round/>
            <a:headEnd len="med" w="med" type="none"/>
            <a:tailEnd len="med" w="med" type="none"/>
          </a:ln>
          <a:effectLst>
            <a:outerShdw blurRad="100013" rotWithShape="0" algn="bl" dist="19050">
              <a:schemeClr val="lt2"/>
            </a:outerShdw>
          </a:effectLst>
        </p:spPr>
      </p:cxnSp>
      <p:cxnSp>
        <p:nvCxnSpPr>
          <p:cNvPr id="269" name="Google Shape;269;p38"/>
          <p:cNvCxnSpPr>
            <a:stCxn id="270" idx="6"/>
            <a:endCxn id="271" idx="2"/>
          </p:cNvCxnSpPr>
          <p:nvPr/>
        </p:nvCxnSpPr>
        <p:spPr>
          <a:xfrm>
            <a:off x="1485100" y="1811875"/>
            <a:ext cx="1147200" cy="0"/>
          </a:xfrm>
          <a:prstGeom prst="straightConnector1">
            <a:avLst/>
          </a:prstGeom>
          <a:noFill/>
          <a:ln cap="flat" cmpd="sng" w="28575">
            <a:solidFill>
              <a:schemeClr val="lt1"/>
            </a:solidFill>
            <a:prstDash val="solid"/>
            <a:round/>
            <a:headEnd len="med" w="med" type="none"/>
            <a:tailEnd len="med" w="med" type="none"/>
          </a:ln>
          <a:effectLst>
            <a:outerShdw blurRad="100013" rotWithShape="0" algn="bl" dist="19050">
              <a:schemeClr val="lt2"/>
            </a:outerShdw>
          </a:effectLst>
        </p:spPr>
      </p:cxnSp>
      <p:sp>
        <p:nvSpPr>
          <p:cNvPr id="272" name="Google Shape;272;p38"/>
          <p:cNvSpPr/>
          <p:nvPr/>
        </p:nvSpPr>
        <p:spPr>
          <a:xfrm>
            <a:off x="-1332975" y="1379775"/>
            <a:ext cx="3328200" cy="3328200"/>
          </a:xfrm>
          <a:prstGeom prst="arc">
            <a:avLst>
              <a:gd fmla="val 15397755" name="adj1"/>
              <a:gd fmla="val 6098575" name="adj2"/>
            </a:avLst>
          </a:prstGeom>
          <a:no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8"/>
          <p:cNvSpPr/>
          <p:nvPr/>
        </p:nvSpPr>
        <p:spPr>
          <a:xfrm>
            <a:off x="770588" y="1356650"/>
            <a:ext cx="910500" cy="910500"/>
          </a:xfrm>
          <a:prstGeom prst="ellipse">
            <a:avLst/>
          </a:prstGeom>
          <a:solidFill>
            <a:srgbClr val="FF9900"/>
          </a:solidFill>
          <a:ln cap="flat" cmpd="sng" w="28575">
            <a:solidFill>
              <a:schemeClr val="lt1"/>
            </a:solidFill>
            <a:prstDash val="solid"/>
            <a:round/>
            <a:headEnd len="sm" w="sm" type="none"/>
            <a:tailEnd len="sm" w="sm" type="none"/>
          </a:ln>
          <a:effectLst>
            <a:outerShdw blurRad="100013"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8"/>
          <p:cNvSpPr/>
          <p:nvPr/>
        </p:nvSpPr>
        <p:spPr>
          <a:xfrm>
            <a:off x="1603438" y="2551425"/>
            <a:ext cx="910500" cy="910500"/>
          </a:xfrm>
          <a:prstGeom prst="ellipse">
            <a:avLst/>
          </a:prstGeom>
          <a:solidFill>
            <a:srgbClr val="FF9900"/>
          </a:solidFill>
          <a:ln cap="flat" cmpd="sng" w="28575">
            <a:solidFill>
              <a:schemeClr val="lt1"/>
            </a:solidFill>
            <a:prstDash val="solid"/>
            <a:round/>
            <a:headEnd len="sm" w="sm" type="none"/>
            <a:tailEnd len="sm" w="sm" type="none"/>
          </a:ln>
          <a:effectLst>
            <a:outerShdw blurRad="100013"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8"/>
          <p:cNvSpPr/>
          <p:nvPr/>
        </p:nvSpPr>
        <p:spPr>
          <a:xfrm>
            <a:off x="770788" y="3746200"/>
            <a:ext cx="910500" cy="910500"/>
          </a:xfrm>
          <a:prstGeom prst="ellipse">
            <a:avLst/>
          </a:prstGeom>
          <a:solidFill>
            <a:srgbClr val="FF9900"/>
          </a:solidFill>
          <a:ln cap="flat" cmpd="sng" w="28575">
            <a:solidFill>
              <a:schemeClr val="lt1"/>
            </a:solidFill>
            <a:prstDash val="solid"/>
            <a:round/>
            <a:headEnd len="sm" w="sm" type="none"/>
            <a:tailEnd len="sm" w="sm" type="none"/>
          </a:ln>
          <a:effectLst>
            <a:outerShdw blurRad="100013"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8"/>
          <p:cNvSpPr/>
          <p:nvPr/>
        </p:nvSpPr>
        <p:spPr>
          <a:xfrm>
            <a:off x="967000" y="1552825"/>
            <a:ext cx="518100" cy="518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8"/>
          <p:cNvSpPr/>
          <p:nvPr/>
        </p:nvSpPr>
        <p:spPr>
          <a:xfrm>
            <a:off x="2632263" y="1552825"/>
            <a:ext cx="518100" cy="518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8"/>
          <p:cNvSpPr/>
          <p:nvPr/>
        </p:nvSpPr>
        <p:spPr>
          <a:xfrm>
            <a:off x="1352111" y="1093925"/>
            <a:ext cx="64398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 name="Google Shape;277;p38"/>
          <p:cNvGrpSpPr/>
          <p:nvPr/>
        </p:nvGrpSpPr>
        <p:grpSpPr>
          <a:xfrm>
            <a:off x="1846369" y="1328686"/>
            <a:ext cx="3328045" cy="769383"/>
            <a:chOff x="733913" y="1271159"/>
            <a:chExt cx="3663231" cy="1493948"/>
          </a:xfrm>
        </p:grpSpPr>
        <p:sp>
          <p:nvSpPr>
            <p:cNvPr id="278" name="Google Shape;278;p38"/>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solidFill>
              <a:schemeClr val="accent2"/>
            </a:soli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8"/>
            <p:cNvSpPr/>
            <p:nvPr/>
          </p:nvSpPr>
          <p:spPr>
            <a:xfrm>
              <a:off x="733913" y="1271159"/>
              <a:ext cx="710272" cy="1476489"/>
            </a:xfrm>
            <a:custGeom>
              <a:rect b="b" l="l" r="r" t="t"/>
              <a:pathLst>
                <a:path extrusionOk="0" h="16998" w="14457">
                  <a:moveTo>
                    <a:pt x="0" y="0"/>
                  </a:moveTo>
                  <a:lnTo>
                    <a:pt x="0" y="16997"/>
                  </a:lnTo>
                  <a:lnTo>
                    <a:pt x="144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8"/>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38"/>
          <p:cNvSpPr/>
          <p:nvPr/>
        </p:nvSpPr>
        <p:spPr>
          <a:xfrm>
            <a:off x="1859150" y="2747650"/>
            <a:ext cx="518100" cy="518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8"/>
          <p:cNvSpPr/>
          <p:nvPr/>
        </p:nvSpPr>
        <p:spPr>
          <a:xfrm>
            <a:off x="3293763" y="4196450"/>
            <a:ext cx="518100" cy="518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38"/>
          <p:cNvGrpSpPr/>
          <p:nvPr/>
        </p:nvGrpSpPr>
        <p:grpSpPr>
          <a:xfrm>
            <a:off x="2897603" y="2571186"/>
            <a:ext cx="2838638" cy="769383"/>
            <a:chOff x="733913" y="1271159"/>
            <a:chExt cx="3663231" cy="1493948"/>
          </a:xfrm>
        </p:grpSpPr>
        <p:sp>
          <p:nvSpPr>
            <p:cNvPr id="283" name="Google Shape;283;p38"/>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solidFill>
              <a:schemeClr val="lt1"/>
            </a:soli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8"/>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38"/>
          <p:cNvSpPr/>
          <p:nvPr/>
        </p:nvSpPr>
        <p:spPr>
          <a:xfrm>
            <a:off x="967000" y="3942475"/>
            <a:ext cx="518100" cy="518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8"/>
          <p:cNvSpPr/>
          <p:nvPr/>
        </p:nvSpPr>
        <p:spPr>
          <a:xfrm>
            <a:off x="2632263" y="3942475"/>
            <a:ext cx="518100" cy="518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8"/>
          <p:cNvSpPr txBox="1"/>
          <p:nvPr/>
        </p:nvSpPr>
        <p:spPr>
          <a:xfrm>
            <a:off x="1918325" y="1423900"/>
            <a:ext cx="31821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dk1"/>
                </a:solidFill>
                <a:highlight>
                  <a:srgbClr val="F7F7F8"/>
                </a:highlight>
                <a:latin typeface="Roboto"/>
                <a:ea typeface="Roboto"/>
                <a:cs typeface="Roboto"/>
                <a:sym typeface="Roboto"/>
              </a:rPr>
              <a:t>Real-time Location Tracking</a:t>
            </a:r>
            <a:endParaRPr b="1" sz="3300">
              <a:solidFill>
                <a:schemeClr val="dk1"/>
              </a:solidFill>
              <a:latin typeface="Kodchasan"/>
              <a:ea typeface="Kodchasan"/>
              <a:cs typeface="Kodchasan"/>
              <a:sym typeface="Kodchasan"/>
            </a:endParaRPr>
          </a:p>
        </p:txBody>
      </p:sp>
      <p:sp>
        <p:nvSpPr>
          <p:cNvPr id="287" name="Google Shape;287;p38"/>
          <p:cNvSpPr txBox="1"/>
          <p:nvPr/>
        </p:nvSpPr>
        <p:spPr>
          <a:xfrm>
            <a:off x="5174425" y="1218325"/>
            <a:ext cx="3783900" cy="91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Roboto"/>
                <a:ea typeface="Roboto"/>
                <a:cs typeface="Roboto"/>
                <a:sym typeface="Roboto"/>
              </a:rPr>
              <a:t>The system provides real-time updates of the passenger and driver locations on a map, allowing both parties to track each other's movements.</a:t>
            </a:r>
            <a:endParaRPr sz="1700">
              <a:solidFill>
                <a:schemeClr val="lt1"/>
              </a:solidFill>
              <a:latin typeface="Anaheim"/>
              <a:ea typeface="Anaheim"/>
              <a:cs typeface="Anaheim"/>
              <a:sym typeface="Anaheim"/>
            </a:endParaRPr>
          </a:p>
        </p:txBody>
      </p:sp>
      <p:sp>
        <p:nvSpPr>
          <p:cNvPr id="288" name="Google Shape;288;p38"/>
          <p:cNvSpPr txBox="1"/>
          <p:nvPr/>
        </p:nvSpPr>
        <p:spPr>
          <a:xfrm>
            <a:off x="5732425" y="3864350"/>
            <a:ext cx="33282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Roboto"/>
                <a:ea typeface="Roboto"/>
                <a:cs typeface="Roboto"/>
                <a:sym typeface="Roboto"/>
              </a:rPr>
              <a:t>The system enables passengers and drivers to have a clear view of each other's locations, enhancing safety during pickups and drop-offs.</a:t>
            </a:r>
            <a:endParaRPr sz="1700">
              <a:solidFill>
                <a:schemeClr val="lt1"/>
              </a:solidFill>
              <a:latin typeface="Anaheim"/>
              <a:ea typeface="Anaheim"/>
              <a:cs typeface="Anaheim"/>
              <a:sym typeface="Anaheim"/>
            </a:endParaRPr>
          </a:p>
        </p:txBody>
      </p:sp>
      <p:grpSp>
        <p:nvGrpSpPr>
          <p:cNvPr id="289" name="Google Shape;289;p38"/>
          <p:cNvGrpSpPr/>
          <p:nvPr/>
        </p:nvGrpSpPr>
        <p:grpSpPr>
          <a:xfrm>
            <a:off x="1037714" y="4013319"/>
            <a:ext cx="376257" cy="376257"/>
            <a:chOff x="5660400" y="238125"/>
            <a:chExt cx="481825" cy="481825"/>
          </a:xfrm>
        </p:grpSpPr>
        <p:sp>
          <p:nvSpPr>
            <p:cNvPr id="290" name="Google Shape;290;p3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1" name="Google Shape;291;p3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2" name="Google Shape;292;p38"/>
          <p:cNvGrpSpPr/>
          <p:nvPr/>
        </p:nvGrpSpPr>
        <p:grpSpPr>
          <a:xfrm>
            <a:off x="1930031" y="2837166"/>
            <a:ext cx="376270" cy="374783"/>
            <a:chOff x="2085450" y="842250"/>
            <a:chExt cx="483700" cy="481850"/>
          </a:xfrm>
        </p:grpSpPr>
        <p:sp>
          <p:nvSpPr>
            <p:cNvPr id="293" name="Google Shape;293;p3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4" name="Google Shape;294;p3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5" name="Google Shape;295;p3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6" name="Google Shape;296;p38"/>
          <p:cNvGrpSpPr/>
          <p:nvPr/>
        </p:nvGrpSpPr>
        <p:grpSpPr>
          <a:xfrm>
            <a:off x="1037758" y="1623786"/>
            <a:ext cx="376257" cy="376257"/>
            <a:chOff x="4456875" y="1435075"/>
            <a:chExt cx="481825" cy="481825"/>
          </a:xfrm>
        </p:grpSpPr>
        <p:sp>
          <p:nvSpPr>
            <p:cNvPr id="297" name="Google Shape;297;p3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 name="Google Shape;298;p3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 name="Google Shape;299;p3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 name="Google Shape;300;p3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1" name="Google Shape;301;p3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2" name="Google Shape;302;p3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3" name="Google Shape;303;p3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4" name="Google Shape;304;p3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5" name="Google Shape;305;p3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6" name="Google Shape;306;p3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7" name="Google Shape;307;p3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8" name="Google Shape;308;p3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9" name="Google Shape;309;p3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0" name="Google Shape;310;p3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1" name="Google Shape;311;p3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2" name="Google Shape;312;p3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3" name="Google Shape;313;p3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4" name="Google Shape;314;p3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15" name="Google Shape;315;p3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lt1"/>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16" name="Google Shape;316;p38"/>
          <p:cNvSpPr txBox="1"/>
          <p:nvPr/>
        </p:nvSpPr>
        <p:spPr>
          <a:xfrm>
            <a:off x="2669013" y="2734013"/>
            <a:ext cx="3067200" cy="518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rgbClr val="374151"/>
                </a:solidFill>
                <a:highlight>
                  <a:srgbClr val="F7F7F8"/>
                </a:highlight>
                <a:latin typeface="Roboto"/>
                <a:ea typeface="Roboto"/>
                <a:cs typeface="Roboto"/>
                <a:sym typeface="Roboto"/>
              </a:rPr>
              <a:t>Estimated Time of Arrival (ETA)</a:t>
            </a:r>
            <a:endParaRPr b="1" sz="4400">
              <a:solidFill>
                <a:schemeClr val="dk1"/>
              </a:solidFill>
              <a:latin typeface="Kodchasan"/>
              <a:ea typeface="Kodchasan"/>
              <a:cs typeface="Kodchasan"/>
              <a:sym typeface="Kodchasan"/>
            </a:endParaRPr>
          </a:p>
        </p:txBody>
      </p:sp>
      <p:cxnSp>
        <p:nvCxnSpPr>
          <p:cNvPr id="317" name="Google Shape;317;p38"/>
          <p:cNvCxnSpPr>
            <a:stCxn id="268" idx="3"/>
          </p:cNvCxnSpPr>
          <p:nvPr/>
        </p:nvCxnSpPr>
        <p:spPr>
          <a:xfrm flipH="1">
            <a:off x="1675836" y="4384701"/>
            <a:ext cx="1032300" cy="52800"/>
          </a:xfrm>
          <a:prstGeom prst="straightConnector1">
            <a:avLst/>
          </a:prstGeom>
          <a:noFill/>
          <a:ln cap="flat" cmpd="sng" w="28575">
            <a:solidFill>
              <a:schemeClr val="lt1"/>
            </a:solidFill>
            <a:prstDash val="solid"/>
            <a:round/>
            <a:headEnd len="med" w="med" type="none"/>
            <a:tailEnd len="med" w="med" type="none"/>
          </a:ln>
          <a:effectLst>
            <a:outerShdw blurRad="100013" rotWithShape="0" algn="bl" dist="19050">
              <a:schemeClr val="lt2"/>
            </a:outerShdw>
          </a:effectLst>
        </p:spPr>
      </p:cxnSp>
      <p:grpSp>
        <p:nvGrpSpPr>
          <p:cNvPr id="318" name="Google Shape;318;p38"/>
          <p:cNvGrpSpPr/>
          <p:nvPr/>
        </p:nvGrpSpPr>
        <p:grpSpPr>
          <a:xfrm>
            <a:off x="2745198" y="4018986"/>
            <a:ext cx="2838638" cy="769383"/>
            <a:chOff x="733913" y="1271159"/>
            <a:chExt cx="3663231" cy="1493948"/>
          </a:xfrm>
        </p:grpSpPr>
        <p:sp>
          <p:nvSpPr>
            <p:cNvPr id="319" name="Google Shape;319;p38"/>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solidFill>
              <a:schemeClr val="lt1"/>
            </a:soli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8"/>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38"/>
          <p:cNvSpPr txBox="1"/>
          <p:nvPr/>
        </p:nvSpPr>
        <p:spPr>
          <a:xfrm>
            <a:off x="2592813" y="4105613"/>
            <a:ext cx="3067200" cy="518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374151"/>
                </a:solidFill>
                <a:highlight>
                  <a:srgbClr val="F7F7F8"/>
                </a:highlight>
                <a:latin typeface="Roboto"/>
                <a:ea typeface="Roboto"/>
                <a:cs typeface="Roboto"/>
                <a:sym typeface="Roboto"/>
              </a:rPr>
              <a:t>Improved Safety</a:t>
            </a:r>
            <a:endParaRPr b="1" sz="5600">
              <a:solidFill>
                <a:schemeClr val="dk1"/>
              </a:solidFill>
              <a:latin typeface="Kodchasan"/>
              <a:ea typeface="Kodchasan"/>
              <a:cs typeface="Kodchasan"/>
              <a:sym typeface="Kodchasan"/>
            </a:endParaRPr>
          </a:p>
        </p:txBody>
      </p:sp>
      <p:sp>
        <p:nvSpPr>
          <p:cNvPr id="322" name="Google Shape;322;p38"/>
          <p:cNvSpPr txBox="1"/>
          <p:nvPr/>
        </p:nvSpPr>
        <p:spPr>
          <a:xfrm>
            <a:off x="5834425" y="2502426"/>
            <a:ext cx="3182100" cy="76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Roboto"/>
                <a:ea typeface="Roboto"/>
                <a:cs typeface="Roboto"/>
                <a:sym typeface="Roboto"/>
              </a:rPr>
              <a:t>Passengers can view the estimated arrival time of their drivers, helping them plan their schedules more effectively.</a:t>
            </a:r>
            <a:endParaRPr sz="1900">
              <a:solidFill>
                <a:schemeClr val="lt1"/>
              </a:solidFill>
              <a:latin typeface="Anaheim"/>
              <a:ea typeface="Anaheim"/>
              <a:cs typeface="Anaheim"/>
              <a:sym typeface="Anaheim"/>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326" name="Shape 326"/>
        <p:cNvGrpSpPr/>
        <p:nvPr/>
      </p:nvGrpSpPr>
      <p:grpSpPr>
        <a:xfrm>
          <a:off x="0" y="0"/>
          <a:ext cx="0" cy="0"/>
          <a:chOff x="0" y="0"/>
          <a:chExt cx="0" cy="0"/>
        </a:xfrm>
      </p:grpSpPr>
      <p:sp>
        <p:nvSpPr>
          <p:cNvPr id="327" name="Google Shape;327;p39"/>
          <p:cNvSpPr txBox="1"/>
          <p:nvPr>
            <p:ph idx="4294967295" type="subTitle"/>
          </p:nvPr>
        </p:nvSpPr>
        <p:spPr>
          <a:xfrm>
            <a:off x="1613750" y="1054700"/>
            <a:ext cx="6040500" cy="88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300">
                <a:latin typeface="Spectral SemiBold"/>
                <a:ea typeface="Spectral SemiBold"/>
                <a:cs typeface="Spectral SemiBold"/>
                <a:sym typeface="Spectral SemiBold"/>
              </a:rPr>
              <a:t>Figma played a crucial role in designing the DIGITEKISI User Interface like:  </a:t>
            </a:r>
            <a:endParaRPr sz="3000">
              <a:latin typeface="Spectral SemiBold"/>
              <a:ea typeface="Spectral SemiBold"/>
              <a:cs typeface="Spectral SemiBold"/>
              <a:sym typeface="Spectral SemiBold"/>
            </a:endParaRPr>
          </a:p>
        </p:txBody>
      </p:sp>
      <p:sp>
        <p:nvSpPr>
          <p:cNvPr id="328" name="Google Shape;328;p39"/>
          <p:cNvSpPr txBox="1"/>
          <p:nvPr>
            <p:ph type="title"/>
          </p:nvPr>
        </p:nvSpPr>
        <p:spPr>
          <a:xfrm>
            <a:off x="109275" y="292625"/>
            <a:ext cx="5672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solidFill>
                  <a:srgbClr val="FF9900"/>
                </a:solidFill>
                <a:latin typeface="Krona One"/>
                <a:ea typeface="Krona One"/>
                <a:cs typeface="Krona One"/>
                <a:sym typeface="Krona One"/>
              </a:rPr>
              <a:t>FIGMA DESIGN </a:t>
            </a:r>
            <a:endParaRPr sz="4300">
              <a:solidFill>
                <a:srgbClr val="FF9900"/>
              </a:solidFill>
              <a:latin typeface="Krona One"/>
              <a:ea typeface="Krona One"/>
              <a:cs typeface="Krona One"/>
              <a:sym typeface="Krona One"/>
            </a:endParaRPr>
          </a:p>
        </p:txBody>
      </p:sp>
      <p:sp>
        <p:nvSpPr>
          <p:cNvPr id="329" name="Google Shape;329;p39"/>
          <p:cNvSpPr/>
          <p:nvPr/>
        </p:nvSpPr>
        <p:spPr>
          <a:xfrm>
            <a:off x="1889475" y="2803775"/>
            <a:ext cx="53652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9"/>
          <p:cNvSpPr/>
          <p:nvPr/>
        </p:nvSpPr>
        <p:spPr>
          <a:xfrm>
            <a:off x="1306868" y="4234090"/>
            <a:ext cx="6683100" cy="179700"/>
          </a:xfrm>
          <a:prstGeom prst="ellipse">
            <a:avLst/>
          </a:prstGeom>
          <a:solidFill>
            <a:srgbClr val="02463D"/>
          </a:solidFill>
          <a:ln>
            <a:noFill/>
          </a:ln>
          <a:effectLst>
            <a:outerShdw blurRad="114300" rotWithShape="0" algn="bl" dir="69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9"/>
          <p:cNvSpPr/>
          <p:nvPr/>
        </p:nvSpPr>
        <p:spPr>
          <a:xfrm>
            <a:off x="803926" y="2243986"/>
            <a:ext cx="970500" cy="820200"/>
          </a:xfrm>
          <a:prstGeom prst="ellipse">
            <a:avLst/>
          </a:prstGeom>
          <a:solidFill>
            <a:srgbClr val="02463D"/>
          </a:solidFill>
          <a:ln cap="flat" cmpd="sng" w="28575">
            <a:solidFill>
              <a:schemeClr val="lt1"/>
            </a:solidFill>
            <a:prstDash val="solid"/>
            <a:round/>
            <a:headEnd len="sm" w="sm" type="none"/>
            <a:tailEnd len="sm" w="sm" type="none"/>
          </a:ln>
          <a:effectLst>
            <a:outerShdw blurRad="100013"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9"/>
          <p:cNvSpPr/>
          <p:nvPr/>
        </p:nvSpPr>
        <p:spPr>
          <a:xfrm>
            <a:off x="4045645" y="2243986"/>
            <a:ext cx="970500" cy="820200"/>
          </a:xfrm>
          <a:prstGeom prst="ellipse">
            <a:avLst/>
          </a:prstGeom>
          <a:solidFill>
            <a:srgbClr val="02463D"/>
          </a:solidFill>
          <a:ln cap="flat" cmpd="sng" w="28575">
            <a:solidFill>
              <a:schemeClr val="lt1"/>
            </a:solidFill>
            <a:prstDash val="solid"/>
            <a:round/>
            <a:headEnd len="sm" w="sm" type="none"/>
            <a:tailEnd len="sm" w="sm" type="none"/>
          </a:ln>
          <a:effectLst>
            <a:outerShdw blurRad="100013"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9"/>
          <p:cNvSpPr/>
          <p:nvPr/>
        </p:nvSpPr>
        <p:spPr>
          <a:xfrm>
            <a:off x="6982564" y="2243986"/>
            <a:ext cx="970500" cy="820200"/>
          </a:xfrm>
          <a:prstGeom prst="ellipse">
            <a:avLst/>
          </a:prstGeom>
          <a:solidFill>
            <a:srgbClr val="02463D"/>
          </a:solidFill>
          <a:ln cap="flat" cmpd="sng" w="28575">
            <a:solidFill>
              <a:schemeClr val="lt1"/>
            </a:solidFill>
            <a:prstDash val="solid"/>
            <a:round/>
            <a:headEnd len="sm" w="sm" type="none"/>
            <a:tailEnd len="sm" w="sm" type="none"/>
          </a:ln>
          <a:effectLst>
            <a:outerShdw blurRad="100013"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9"/>
          <p:cNvSpPr txBox="1"/>
          <p:nvPr>
            <p:ph idx="4294967295" type="title"/>
          </p:nvPr>
        </p:nvSpPr>
        <p:spPr>
          <a:xfrm>
            <a:off x="279475" y="3135050"/>
            <a:ext cx="2490300" cy="475500"/>
          </a:xfrm>
          <a:prstGeom prst="rect">
            <a:avLst/>
          </a:prstGeom>
          <a:solidFill>
            <a:srgbClr val="02463D"/>
          </a:solidFill>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rgbClr val="FF9900"/>
                </a:solidFill>
                <a:latin typeface="Arial"/>
                <a:ea typeface="Arial"/>
                <a:cs typeface="Arial"/>
                <a:sym typeface="Arial"/>
              </a:rPr>
              <a:t>DESIGN CREATION AND ITERATION</a:t>
            </a:r>
            <a:endParaRPr sz="3300">
              <a:solidFill>
                <a:srgbClr val="FF9900"/>
              </a:solidFill>
            </a:endParaRPr>
          </a:p>
        </p:txBody>
      </p:sp>
      <p:sp>
        <p:nvSpPr>
          <p:cNvPr id="335" name="Google Shape;335;p39"/>
          <p:cNvSpPr txBox="1"/>
          <p:nvPr>
            <p:ph idx="4294967295" type="subTitle"/>
          </p:nvPr>
        </p:nvSpPr>
        <p:spPr>
          <a:xfrm>
            <a:off x="196375" y="3610425"/>
            <a:ext cx="2649600" cy="1172100"/>
          </a:xfrm>
          <a:prstGeom prst="rect">
            <a:avLst/>
          </a:prstGeom>
          <a:solidFill>
            <a:srgbClr val="02463D"/>
          </a:solidFill>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Arial"/>
                <a:ea typeface="Arial"/>
                <a:cs typeface="Arial"/>
                <a:sym typeface="Arial"/>
              </a:rPr>
              <a:t>Figma provides a powerful platform for creating and iterating on the design of the interface. It offers a wide range of design tools, including vector editing, layout controls, and typography options.</a:t>
            </a:r>
            <a:endParaRPr/>
          </a:p>
        </p:txBody>
      </p:sp>
      <p:sp>
        <p:nvSpPr>
          <p:cNvPr id="336" name="Google Shape;336;p39"/>
          <p:cNvSpPr/>
          <p:nvPr/>
        </p:nvSpPr>
        <p:spPr>
          <a:xfrm>
            <a:off x="593595" y="3668780"/>
            <a:ext cx="2305500" cy="17700"/>
          </a:xfrm>
          <a:prstGeom prst="rect">
            <a:avLst/>
          </a:prstGeom>
          <a:solidFill>
            <a:srgbClr val="0246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9"/>
          <p:cNvSpPr/>
          <p:nvPr/>
        </p:nvSpPr>
        <p:spPr>
          <a:xfrm>
            <a:off x="3454314" y="3668780"/>
            <a:ext cx="2305500" cy="17700"/>
          </a:xfrm>
          <a:prstGeom prst="rect">
            <a:avLst/>
          </a:prstGeom>
          <a:solidFill>
            <a:srgbClr val="0246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 name="Google Shape;338;p39"/>
          <p:cNvGrpSpPr/>
          <p:nvPr/>
        </p:nvGrpSpPr>
        <p:grpSpPr>
          <a:xfrm>
            <a:off x="1087207" y="2484983"/>
            <a:ext cx="401096" cy="338050"/>
            <a:chOff x="-46779100" y="3938500"/>
            <a:chExt cx="299325" cy="298525"/>
          </a:xfrm>
        </p:grpSpPr>
        <p:sp>
          <p:nvSpPr>
            <p:cNvPr id="339" name="Google Shape;339;p39"/>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9"/>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39"/>
          <p:cNvGrpSpPr/>
          <p:nvPr/>
        </p:nvGrpSpPr>
        <p:grpSpPr>
          <a:xfrm>
            <a:off x="7267307" y="2484504"/>
            <a:ext cx="401111" cy="339168"/>
            <a:chOff x="2214125" y="2792750"/>
            <a:chExt cx="267925" cy="268075"/>
          </a:xfrm>
        </p:grpSpPr>
        <p:sp>
          <p:nvSpPr>
            <p:cNvPr id="342" name="Google Shape;342;p39"/>
            <p:cNvSpPr/>
            <p:nvPr/>
          </p:nvSpPr>
          <p:spPr>
            <a:xfrm>
              <a:off x="2214125" y="2792750"/>
              <a:ext cx="267925" cy="268075"/>
            </a:xfrm>
            <a:custGeom>
              <a:rect b="b" l="l" r="r" t="t"/>
              <a:pathLst>
                <a:path extrusionOk="0" h="10723" w="10717">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9"/>
            <p:cNvSpPr/>
            <p:nvPr/>
          </p:nvSpPr>
          <p:spPr>
            <a:xfrm>
              <a:off x="2249850" y="2974475"/>
              <a:ext cx="60750" cy="15500"/>
            </a:xfrm>
            <a:custGeom>
              <a:rect b="b" l="l" r="r" t="t"/>
              <a:pathLst>
                <a:path extrusionOk="0" h="620" w="2430">
                  <a:moveTo>
                    <a:pt x="381" y="1"/>
                  </a:moveTo>
                  <a:cubicBezTo>
                    <a:pt x="0" y="24"/>
                    <a:pt x="0" y="572"/>
                    <a:pt x="381" y="620"/>
                  </a:cubicBezTo>
                  <a:lnTo>
                    <a:pt x="2048" y="620"/>
                  </a:lnTo>
                  <a:cubicBezTo>
                    <a:pt x="2429" y="572"/>
                    <a:pt x="2429" y="24"/>
                    <a:pt x="2048"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9"/>
            <p:cNvSpPr/>
            <p:nvPr/>
          </p:nvSpPr>
          <p:spPr>
            <a:xfrm>
              <a:off x="2223050" y="2974475"/>
              <a:ext cx="15500" cy="15500"/>
            </a:xfrm>
            <a:custGeom>
              <a:rect b="b" l="l" r="r" t="t"/>
              <a:pathLst>
                <a:path extrusionOk="0" h="620" w="62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9"/>
            <p:cNvSpPr/>
            <p:nvPr/>
          </p:nvSpPr>
          <p:spPr>
            <a:xfrm>
              <a:off x="2249850" y="2974475"/>
              <a:ext cx="60750" cy="15500"/>
            </a:xfrm>
            <a:custGeom>
              <a:rect b="b" l="l" r="r" t="t"/>
              <a:pathLst>
                <a:path extrusionOk="0" h="620" w="2430">
                  <a:moveTo>
                    <a:pt x="381" y="1"/>
                  </a:moveTo>
                  <a:cubicBezTo>
                    <a:pt x="0" y="24"/>
                    <a:pt x="0" y="572"/>
                    <a:pt x="381" y="620"/>
                  </a:cubicBezTo>
                  <a:lnTo>
                    <a:pt x="2048" y="620"/>
                  </a:lnTo>
                  <a:cubicBezTo>
                    <a:pt x="2429" y="572"/>
                    <a:pt x="2429" y="24"/>
                    <a:pt x="2048"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9"/>
            <p:cNvSpPr/>
            <p:nvPr/>
          </p:nvSpPr>
          <p:spPr>
            <a:xfrm>
              <a:off x="2223050" y="2974475"/>
              <a:ext cx="15500" cy="15500"/>
            </a:xfrm>
            <a:custGeom>
              <a:rect b="b" l="l" r="r" t="t"/>
              <a:pathLst>
                <a:path extrusionOk="0" h="620" w="62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9"/>
            <p:cNvSpPr/>
            <p:nvPr/>
          </p:nvSpPr>
          <p:spPr>
            <a:xfrm>
              <a:off x="2249850" y="2942925"/>
              <a:ext cx="60750" cy="15500"/>
            </a:xfrm>
            <a:custGeom>
              <a:rect b="b" l="l" r="r" t="t"/>
              <a:pathLst>
                <a:path extrusionOk="0" h="620" w="2430">
                  <a:moveTo>
                    <a:pt x="381" y="0"/>
                  </a:moveTo>
                  <a:cubicBezTo>
                    <a:pt x="0" y="48"/>
                    <a:pt x="0" y="596"/>
                    <a:pt x="381" y="620"/>
                  </a:cubicBezTo>
                  <a:lnTo>
                    <a:pt x="2048" y="620"/>
                  </a:lnTo>
                  <a:cubicBezTo>
                    <a:pt x="2429" y="596"/>
                    <a:pt x="2429" y="48"/>
                    <a:pt x="2048"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9"/>
            <p:cNvSpPr/>
            <p:nvPr/>
          </p:nvSpPr>
          <p:spPr>
            <a:xfrm>
              <a:off x="2223050" y="2942925"/>
              <a:ext cx="15500" cy="15500"/>
            </a:xfrm>
            <a:custGeom>
              <a:rect b="b" l="l" r="r" t="t"/>
              <a:pathLst>
                <a:path extrusionOk="0" h="620" w="62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p:nvPr/>
          </p:nvSpPr>
          <p:spPr>
            <a:xfrm>
              <a:off x="2249850" y="3005425"/>
              <a:ext cx="60750" cy="16100"/>
            </a:xfrm>
            <a:custGeom>
              <a:rect b="b" l="l" r="r" t="t"/>
              <a:pathLst>
                <a:path extrusionOk="0" h="644" w="2430">
                  <a:moveTo>
                    <a:pt x="381" y="1"/>
                  </a:moveTo>
                  <a:cubicBezTo>
                    <a:pt x="0" y="49"/>
                    <a:pt x="0" y="596"/>
                    <a:pt x="381" y="644"/>
                  </a:cubicBezTo>
                  <a:lnTo>
                    <a:pt x="2048" y="644"/>
                  </a:lnTo>
                  <a:cubicBezTo>
                    <a:pt x="2429" y="596"/>
                    <a:pt x="2429" y="49"/>
                    <a:pt x="2048"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9"/>
            <p:cNvSpPr/>
            <p:nvPr/>
          </p:nvSpPr>
          <p:spPr>
            <a:xfrm>
              <a:off x="2223050" y="3006025"/>
              <a:ext cx="15500" cy="15500"/>
            </a:xfrm>
            <a:custGeom>
              <a:rect b="b" l="l" r="r" t="t"/>
              <a:pathLst>
                <a:path extrusionOk="0" h="620" w="62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9"/>
            <p:cNvSpPr/>
            <p:nvPr/>
          </p:nvSpPr>
          <p:spPr>
            <a:xfrm>
              <a:off x="2249850" y="3037000"/>
              <a:ext cx="60750" cy="16100"/>
            </a:xfrm>
            <a:custGeom>
              <a:rect b="b" l="l" r="r" t="t"/>
              <a:pathLst>
                <a:path extrusionOk="0" h="644" w="2430">
                  <a:moveTo>
                    <a:pt x="381" y="0"/>
                  </a:moveTo>
                  <a:cubicBezTo>
                    <a:pt x="0" y="48"/>
                    <a:pt x="0" y="595"/>
                    <a:pt x="381" y="643"/>
                  </a:cubicBezTo>
                  <a:lnTo>
                    <a:pt x="2048" y="643"/>
                  </a:lnTo>
                  <a:cubicBezTo>
                    <a:pt x="2429" y="595"/>
                    <a:pt x="2429" y="48"/>
                    <a:pt x="2048"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9"/>
            <p:cNvSpPr/>
            <p:nvPr/>
          </p:nvSpPr>
          <p:spPr>
            <a:xfrm>
              <a:off x="2223050" y="3037000"/>
              <a:ext cx="15500" cy="16100"/>
            </a:xfrm>
            <a:custGeom>
              <a:rect b="b" l="l" r="r" t="t"/>
              <a:pathLst>
                <a:path extrusionOk="0" h="644" w="62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39"/>
          <p:cNvGrpSpPr/>
          <p:nvPr/>
        </p:nvGrpSpPr>
        <p:grpSpPr>
          <a:xfrm>
            <a:off x="4330471" y="2484552"/>
            <a:ext cx="401121" cy="338984"/>
            <a:chOff x="5687450" y="4076475"/>
            <a:chExt cx="267950" cy="267950"/>
          </a:xfrm>
        </p:grpSpPr>
        <p:sp>
          <p:nvSpPr>
            <p:cNvPr id="354" name="Google Shape;354;p39"/>
            <p:cNvSpPr/>
            <p:nvPr/>
          </p:nvSpPr>
          <p:spPr>
            <a:xfrm>
              <a:off x="5795225" y="4234250"/>
              <a:ext cx="52425" cy="52425"/>
            </a:xfrm>
            <a:custGeom>
              <a:rect b="b" l="l" r="r" t="t"/>
              <a:pathLst>
                <a:path extrusionOk="0" h="2097" w="2097">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9"/>
            <p:cNvSpPr/>
            <p:nvPr/>
          </p:nvSpPr>
          <p:spPr>
            <a:xfrm>
              <a:off x="5771400" y="4290825"/>
              <a:ext cx="99450" cy="53600"/>
            </a:xfrm>
            <a:custGeom>
              <a:rect b="b" l="l" r="r" t="t"/>
              <a:pathLst>
                <a:path extrusionOk="0" h="2144" w="3978">
                  <a:moveTo>
                    <a:pt x="834" y="0"/>
                  </a:moveTo>
                  <a:cubicBezTo>
                    <a:pt x="310" y="381"/>
                    <a:pt x="1" y="976"/>
                    <a:pt x="1" y="1619"/>
                  </a:cubicBezTo>
                  <a:lnTo>
                    <a:pt x="1" y="1858"/>
                  </a:lnTo>
                  <a:cubicBezTo>
                    <a:pt x="25" y="2024"/>
                    <a:pt x="144" y="2143"/>
                    <a:pt x="334" y="2143"/>
                  </a:cubicBezTo>
                  <a:lnTo>
                    <a:pt x="3668" y="2143"/>
                  </a:lnTo>
                  <a:cubicBezTo>
                    <a:pt x="3835" y="2143"/>
                    <a:pt x="3978" y="2000"/>
                    <a:pt x="3978" y="1834"/>
                  </a:cubicBezTo>
                  <a:lnTo>
                    <a:pt x="3978" y="1619"/>
                  </a:lnTo>
                  <a:cubicBezTo>
                    <a:pt x="3978" y="976"/>
                    <a:pt x="3668" y="381"/>
                    <a:pt x="3144" y="0"/>
                  </a:cubicBezTo>
                  <a:cubicBezTo>
                    <a:pt x="2823" y="310"/>
                    <a:pt x="2406" y="464"/>
                    <a:pt x="1989" y="464"/>
                  </a:cubicBezTo>
                  <a:cubicBezTo>
                    <a:pt x="1573" y="464"/>
                    <a:pt x="1156" y="310"/>
                    <a:pt x="834"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9"/>
            <p:cNvSpPr/>
            <p:nvPr/>
          </p:nvSpPr>
          <p:spPr>
            <a:xfrm>
              <a:off x="5879175" y="4076475"/>
              <a:ext cx="52400" cy="52425"/>
            </a:xfrm>
            <a:custGeom>
              <a:rect b="b" l="l" r="r" t="t"/>
              <a:pathLst>
                <a:path extrusionOk="0" h="2097" w="2096">
                  <a:moveTo>
                    <a:pt x="1048" y="1"/>
                  </a:moveTo>
                  <a:cubicBezTo>
                    <a:pt x="477" y="1"/>
                    <a:pt x="0" y="477"/>
                    <a:pt x="0" y="1049"/>
                  </a:cubicBezTo>
                  <a:cubicBezTo>
                    <a:pt x="0" y="1620"/>
                    <a:pt x="477" y="2097"/>
                    <a:pt x="1048" y="2097"/>
                  </a:cubicBezTo>
                  <a:cubicBezTo>
                    <a:pt x="1643" y="2097"/>
                    <a:pt x="2096" y="1620"/>
                    <a:pt x="2096" y="1049"/>
                  </a:cubicBezTo>
                  <a:cubicBezTo>
                    <a:pt x="2096" y="477"/>
                    <a:pt x="1643" y="1"/>
                    <a:pt x="1048"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9"/>
            <p:cNvSpPr/>
            <p:nvPr/>
          </p:nvSpPr>
          <p:spPr>
            <a:xfrm>
              <a:off x="5855950" y="4133050"/>
              <a:ext cx="99450" cy="53600"/>
            </a:xfrm>
            <a:custGeom>
              <a:rect b="b" l="l" r="r" t="t"/>
              <a:pathLst>
                <a:path extrusionOk="0" h="2144" w="3978">
                  <a:moveTo>
                    <a:pt x="834" y="0"/>
                  </a:moveTo>
                  <a:cubicBezTo>
                    <a:pt x="310" y="357"/>
                    <a:pt x="0" y="977"/>
                    <a:pt x="0" y="1620"/>
                  </a:cubicBezTo>
                  <a:lnTo>
                    <a:pt x="0" y="1810"/>
                  </a:lnTo>
                  <a:cubicBezTo>
                    <a:pt x="0" y="2001"/>
                    <a:pt x="143" y="2144"/>
                    <a:pt x="310" y="2144"/>
                  </a:cubicBezTo>
                  <a:lnTo>
                    <a:pt x="3668" y="2144"/>
                  </a:lnTo>
                  <a:cubicBezTo>
                    <a:pt x="3835" y="2144"/>
                    <a:pt x="3978" y="2001"/>
                    <a:pt x="3978" y="1810"/>
                  </a:cubicBezTo>
                  <a:lnTo>
                    <a:pt x="3978" y="1620"/>
                  </a:lnTo>
                  <a:cubicBezTo>
                    <a:pt x="3978" y="977"/>
                    <a:pt x="3668" y="357"/>
                    <a:pt x="3144" y="0"/>
                  </a:cubicBezTo>
                  <a:cubicBezTo>
                    <a:pt x="2823" y="310"/>
                    <a:pt x="2406" y="465"/>
                    <a:pt x="1989" y="465"/>
                  </a:cubicBezTo>
                  <a:cubicBezTo>
                    <a:pt x="1572" y="465"/>
                    <a:pt x="1155" y="310"/>
                    <a:pt x="834"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9"/>
            <p:cNvSpPr/>
            <p:nvPr/>
          </p:nvSpPr>
          <p:spPr>
            <a:xfrm>
              <a:off x="5710675" y="4076475"/>
              <a:ext cx="52425" cy="52425"/>
            </a:xfrm>
            <a:custGeom>
              <a:rect b="b" l="l" r="r" t="t"/>
              <a:pathLst>
                <a:path extrusionOk="0" h="2097" w="2097">
                  <a:moveTo>
                    <a:pt x="1049" y="1"/>
                  </a:moveTo>
                  <a:cubicBezTo>
                    <a:pt x="477" y="1"/>
                    <a:pt x="1" y="477"/>
                    <a:pt x="1" y="1049"/>
                  </a:cubicBezTo>
                  <a:cubicBezTo>
                    <a:pt x="1" y="1620"/>
                    <a:pt x="477" y="2097"/>
                    <a:pt x="1049" y="2097"/>
                  </a:cubicBezTo>
                  <a:cubicBezTo>
                    <a:pt x="1644" y="2097"/>
                    <a:pt x="2096" y="1620"/>
                    <a:pt x="2096" y="1049"/>
                  </a:cubicBezTo>
                  <a:cubicBezTo>
                    <a:pt x="2096" y="477"/>
                    <a:pt x="1644" y="1"/>
                    <a:pt x="1049"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9"/>
            <p:cNvSpPr/>
            <p:nvPr/>
          </p:nvSpPr>
          <p:spPr>
            <a:xfrm>
              <a:off x="5687450" y="4133050"/>
              <a:ext cx="99450" cy="53600"/>
            </a:xfrm>
            <a:custGeom>
              <a:rect b="b" l="l" r="r" t="t"/>
              <a:pathLst>
                <a:path extrusionOk="0" h="2144" w="3978">
                  <a:moveTo>
                    <a:pt x="834" y="0"/>
                  </a:moveTo>
                  <a:cubicBezTo>
                    <a:pt x="311" y="357"/>
                    <a:pt x="1" y="977"/>
                    <a:pt x="1" y="1620"/>
                  </a:cubicBezTo>
                  <a:lnTo>
                    <a:pt x="1" y="1810"/>
                  </a:lnTo>
                  <a:cubicBezTo>
                    <a:pt x="1" y="2001"/>
                    <a:pt x="144" y="2144"/>
                    <a:pt x="311" y="2144"/>
                  </a:cubicBezTo>
                  <a:lnTo>
                    <a:pt x="3668" y="2144"/>
                  </a:lnTo>
                  <a:cubicBezTo>
                    <a:pt x="3835" y="2120"/>
                    <a:pt x="3978" y="2001"/>
                    <a:pt x="3978" y="1810"/>
                  </a:cubicBezTo>
                  <a:lnTo>
                    <a:pt x="3978" y="1620"/>
                  </a:lnTo>
                  <a:cubicBezTo>
                    <a:pt x="3978" y="977"/>
                    <a:pt x="3668" y="357"/>
                    <a:pt x="3144" y="0"/>
                  </a:cubicBezTo>
                  <a:cubicBezTo>
                    <a:pt x="2823" y="310"/>
                    <a:pt x="2406" y="465"/>
                    <a:pt x="1989" y="465"/>
                  </a:cubicBezTo>
                  <a:cubicBezTo>
                    <a:pt x="1573" y="465"/>
                    <a:pt x="1156" y="310"/>
                    <a:pt x="834"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9"/>
            <p:cNvSpPr/>
            <p:nvPr/>
          </p:nvSpPr>
          <p:spPr>
            <a:xfrm>
              <a:off x="5782725" y="4078900"/>
              <a:ext cx="76225" cy="57750"/>
            </a:xfrm>
            <a:custGeom>
              <a:rect b="b" l="l" r="r" t="t"/>
              <a:pathLst>
                <a:path extrusionOk="0" h="2310" w="3049">
                  <a:moveTo>
                    <a:pt x="1858" y="0"/>
                  </a:moveTo>
                  <a:cubicBezTo>
                    <a:pt x="1617" y="0"/>
                    <a:pt x="1400" y="309"/>
                    <a:pt x="1620" y="547"/>
                  </a:cubicBezTo>
                  <a:lnTo>
                    <a:pt x="1929" y="833"/>
                  </a:lnTo>
                  <a:lnTo>
                    <a:pt x="381" y="833"/>
                  </a:lnTo>
                  <a:cubicBezTo>
                    <a:pt x="0" y="880"/>
                    <a:pt x="0" y="1428"/>
                    <a:pt x="381" y="1476"/>
                  </a:cubicBezTo>
                  <a:lnTo>
                    <a:pt x="1929" y="1476"/>
                  </a:lnTo>
                  <a:lnTo>
                    <a:pt x="1644" y="1761"/>
                  </a:lnTo>
                  <a:cubicBezTo>
                    <a:pt x="1524" y="1904"/>
                    <a:pt x="1524" y="2095"/>
                    <a:pt x="1644" y="2214"/>
                  </a:cubicBezTo>
                  <a:cubicBezTo>
                    <a:pt x="1691" y="2262"/>
                    <a:pt x="1786" y="2309"/>
                    <a:pt x="1858" y="2309"/>
                  </a:cubicBezTo>
                  <a:cubicBezTo>
                    <a:pt x="1953" y="2309"/>
                    <a:pt x="2025" y="2262"/>
                    <a:pt x="2072" y="2214"/>
                  </a:cubicBezTo>
                  <a:lnTo>
                    <a:pt x="2929" y="1380"/>
                  </a:lnTo>
                  <a:cubicBezTo>
                    <a:pt x="3049" y="1261"/>
                    <a:pt x="3049" y="1047"/>
                    <a:pt x="2929" y="928"/>
                  </a:cubicBezTo>
                  <a:lnTo>
                    <a:pt x="2072" y="94"/>
                  </a:lnTo>
                  <a:cubicBezTo>
                    <a:pt x="2006" y="28"/>
                    <a:pt x="1931" y="0"/>
                    <a:pt x="1858" y="0"/>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9"/>
            <p:cNvSpPr/>
            <p:nvPr/>
          </p:nvSpPr>
          <p:spPr>
            <a:xfrm>
              <a:off x="5713650" y="4205675"/>
              <a:ext cx="59875" cy="56325"/>
            </a:xfrm>
            <a:custGeom>
              <a:rect b="b" l="l" r="r" t="t"/>
              <a:pathLst>
                <a:path extrusionOk="0" h="2253" w="2395">
                  <a:moveTo>
                    <a:pt x="358" y="1"/>
                  </a:moveTo>
                  <a:cubicBezTo>
                    <a:pt x="168" y="1"/>
                    <a:pt x="25" y="144"/>
                    <a:pt x="25" y="334"/>
                  </a:cubicBezTo>
                  <a:lnTo>
                    <a:pt x="25" y="1525"/>
                  </a:lnTo>
                  <a:cubicBezTo>
                    <a:pt x="1" y="1751"/>
                    <a:pt x="173" y="1864"/>
                    <a:pt x="346" y="1864"/>
                  </a:cubicBezTo>
                  <a:cubicBezTo>
                    <a:pt x="519" y="1864"/>
                    <a:pt x="691" y="1751"/>
                    <a:pt x="668" y="1525"/>
                  </a:cubicBezTo>
                  <a:lnTo>
                    <a:pt x="668" y="1096"/>
                  </a:lnTo>
                  <a:lnTo>
                    <a:pt x="1763" y="2168"/>
                  </a:lnTo>
                  <a:cubicBezTo>
                    <a:pt x="1828" y="2227"/>
                    <a:pt x="1899" y="2252"/>
                    <a:pt x="1967" y="2252"/>
                  </a:cubicBezTo>
                  <a:cubicBezTo>
                    <a:pt x="2198" y="2252"/>
                    <a:pt x="2394" y="1960"/>
                    <a:pt x="2192" y="1739"/>
                  </a:cubicBezTo>
                  <a:lnTo>
                    <a:pt x="1120" y="644"/>
                  </a:lnTo>
                  <a:lnTo>
                    <a:pt x="1549" y="644"/>
                  </a:lnTo>
                  <a:cubicBezTo>
                    <a:pt x="1906" y="596"/>
                    <a:pt x="1906" y="48"/>
                    <a:pt x="1549"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9"/>
            <p:cNvSpPr/>
            <p:nvPr/>
          </p:nvSpPr>
          <p:spPr>
            <a:xfrm>
              <a:off x="5870825" y="4205450"/>
              <a:ext cx="60250" cy="56875"/>
            </a:xfrm>
            <a:custGeom>
              <a:rect b="b" l="l" r="r" t="t"/>
              <a:pathLst>
                <a:path extrusionOk="0" h="2275" w="2410">
                  <a:moveTo>
                    <a:pt x="1969" y="1"/>
                  </a:moveTo>
                  <a:cubicBezTo>
                    <a:pt x="1893" y="1"/>
                    <a:pt x="1813" y="31"/>
                    <a:pt x="1739" y="105"/>
                  </a:cubicBezTo>
                  <a:lnTo>
                    <a:pt x="1763" y="105"/>
                  </a:lnTo>
                  <a:lnTo>
                    <a:pt x="668" y="1200"/>
                  </a:lnTo>
                  <a:lnTo>
                    <a:pt x="668" y="772"/>
                  </a:lnTo>
                  <a:cubicBezTo>
                    <a:pt x="691" y="545"/>
                    <a:pt x="519" y="432"/>
                    <a:pt x="346" y="432"/>
                  </a:cubicBezTo>
                  <a:cubicBezTo>
                    <a:pt x="174" y="432"/>
                    <a:pt x="1" y="545"/>
                    <a:pt x="25" y="772"/>
                  </a:cubicBezTo>
                  <a:lnTo>
                    <a:pt x="25" y="1962"/>
                  </a:lnTo>
                  <a:cubicBezTo>
                    <a:pt x="25" y="2129"/>
                    <a:pt x="168" y="2272"/>
                    <a:pt x="334" y="2272"/>
                  </a:cubicBezTo>
                  <a:lnTo>
                    <a:pt x="1525" y="2272"/>
                  </a:lnTo>
                  <a:cubicBezTo>
                    <a:pt x="1539" y="2273"/>
                    <a:pt x="1553" y="2274"/>
                    <a:pt x="1566" y="2274"/>
                  </a:cubicBezTo>
                  <a:cubicBezTo>
                    <a:pt x="1964" y="2274"/>
                    <a:pt x="1964" y="1627"/>
                    <a:pt x="1566" y="1627"/>
                  </a:cubicBezTo>
                  <a:cubicBezTo>
                    <a:pt x="1553" y="1627"/>
                    <a:pt x="1539" y="1628"/>
                    <a:pt x="1525" y="1629"/>
                  </a:cubicBezTo>
                  <a:lnTo>
                    <a:pt x="1096" y="1629"/>
                  </a:lnTo>
                  <a:lnTo>
                    <a:pt x="2192" y="534"/>
                  </a:lnTo>
                  <a:cubicBezTo>
                    <a:pt x="2410" y="316"/>
                    <a:pt x="2212" y="1"/>
                    <a:pt x="1969" y="1"/>
                  </a:cubicBezTo>
                  <a:close/>
                </a:path>
              </a:pathLst>
            </a:custGeom>
            <a:solidFill>
              <a:srgbClr val="02463D"/>
            </a:solidFill>
            <a:ln>
              <a:noFill/>
            </a:ln>
            <a:effectLst>
              <a:outerShdw blurRad="57150" rotWithShape="0" algn="bl" dir="5400000"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39"/>
          <p:cNvSpPr txBox="1"/>
          <p:nvPr>
            <p:ph idx="4294967295" type="title"/>
          </p:nvPr>
        </p:nvSpPr>
        <p:spPr>
          <a:xfrm>
            <a:off x="3209500" y="3137650"/>
            <a:ext cx="2649600" cy="475500"/>
          </a:xfrm>
          <a:prstGeom prst="rect">
            <a:avLst/>
          </a:prstGeom>
          <a:solidFill>
            <a:srgbClr val="02463D"/>
          </a:solidFill>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9900"/>
                </a:solidFill>
                <a:latin typeface="Arial"/>
                <a:ea typeface="Arial"/>
                <a:cs typeface="Arial"/>
                <a:sym typeface="Arial"/>
              </a:rPr>
              <a:t>COLLABORATIVE DESIGN</a:t>
            </a:r>
            <a:endParaRPr sz="3800">
              <a:solidFill>
                <a:srgbClr val="FF9900"/>
              </a:solidFill>
            </a:endParaRPr>
          </a:p>
        </p:txBody>
      </p:sp>
      <p:sp>
        <p:nvSpPr>
          <p:cNvPr id="364" name="Google Shape;364;p39"/>
          <p:cNvSpPr txBox="1"/>
          <p:nvPr>
            <p:ph idx="4294967295" type="subTitle"/>
          </p:nvPr>
        </p:nvSpPr>
        <p:spPr>
          <a:xfrm>
            <a:off x="3055725" y="3686625"/>
            <a:ext cx="2803500" cy="1172100"/>
          </a:xfrm>
          <a:prstGeom prst="rect">
            <a:avLst/>
          </a:prstGeom>
          <a:solidFill>
            <a:srgbClr val="02463D"/>
          </a:solidFill>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F2F2F2"/>
                </a:solidFill>
                <a:latin typeface="Arial"/>
                <a:ea typeface="Arial"/>
                <a:cs typeface="Arial"/>
                <a:sym typeface="Arial"/>
              </a:rPr>
              <a:t>Figma is a web-based design tool that enables real-time collaboration among team members. Designers can work together, share their designs, and provide feedback on the interface.</a:t>
            </a:r>
            <a:endParaRPr>
              <a:solidFill>
                <a:srgbClr val="F2F2F2"/>
              </a:solidFill>
            </a:endParaRPr>
          </a:p>
        </p:txBody>
      </p:sp>
      <p:sp>
        <p:nvSpPr>
          <p:cNvPr id="365" name="Google Shape;365;p39"/>
          <p:cNvSpPr txBox="1"/>
          <p:nvPr>
            <p:ph idx="4294967295" type="title"/>
          </p:nvPr>
        </p:nvSpPr>
        <p:spPr>
          <a:xfrm>
            <a:off x="5940650" y="3135050"/>
            <a:ext cx="3094200" cy="475500"/>
          </a:xfrm>
          <a:prstGeom prst="rect">
            <a:avLst/>
          </a:prstGeom>
          <a:solidFill>
            <a:srgbClr val="02463D"/>
          </a:solidFill>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9900"/>
                </a:solidFill>
                <a:latin typeface="Arial"/>
                <a:ea typeface="Arial"/>
                <a:cs typeface="Arial"/>
                <a:sym typeface="Arial"/>
              </a:rPr>
              <a:t>HANDOFF TO DEVELOPERS</a:t>
            </a:r>
            <a:endParaRPr sz="4300">
              <a:solidFill>
                <a:srgbClr val="FF9900"/>
              </a:solidFill>
            </a:endParaRPr>
          </a:p>
        </p:txBody>
      </p:sp>
      <p:sp>
        <p:nvSpPr>
          <p:cNvPr id="366" name="Google Shape;366;p39"/>
          <p:cNvSpPr txBox="1"/>
          <p:nvPr>
            <p:ph idx="4294967295" type="subTitle"/>
          </p:nvPr>
        </p:nvSpPr>
        <p:spPr>
          <a:xfrm>
            <a:off x="6068975" y="3525050"/>
            <a:ext cx="2803500" cy="1172100"/>
          </a:xfrm>
          <a:prstGeom prst="rect">
            <a:avLst/>
          </a:prstGeom>
          <a:solidFill>
            <a:srgbClr val="02463D"/>
          </a:solidFill>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Arial"/>
                <a:ea typeface="Arial"/>
                <a:cs typeface="Arial"/>
                <a:sym typeface="Arial"/>
              </a:rPr>
              <a:t>Figma facilitates the handoff of design assets to developers. Designers can generate design specifications, export assets, and share design guidelines directly from Figma.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370" name="Shape 370"/>
        <p:cNvGrpSpPr/>
        <p:nvPr/>
      </p:nvGrpSpPr>
      <p:grpSpPr>
        <a:xfrm>
          <a:off x="0" y="0"/>
          <a:ext cx="0" cy="0"/>
          <a:chOff x="0" y="0"/>
          <a:chExt cx="0" cy="0"/>
        </a:xfrm>
      </p:grpSpPr>
      <p:sp>
        <p:nvSpPr>
          <p:cNvPr id="371" name="Google Shape;371;p40"/>
          <p:cNvSpPr txBox="1"/>
          <p:nvPr>
            <p:ph type="title"/>
          </p:nvPr>
        </p:nvSpPr>
        <p:spPr>
          <a:xfrm>
            <a:off x="1977150" y="362450"/>
            <a:ext cx="5189700" cy="5784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lang="en" sz="2600">
                <a:solidFill>
                  <a:srgbClr val="FF9900"/>
                </a:solidFill>
                <a:latin typeface="Krona One"/>
                <a:ea typeface="Krona One"/>
                <a:cs typeface="Krona One"/>
                <a:sym typeface="Krona One"/>
              </a:rPr>
              <a:t>DESIGN PHILOSOPHY</a:t>
            </a:r>
            <a:endParaRPr sz="2600">
              <a:solidFill>
                <a:srgbClr val="FF9900"/>
              </a:solidFill>
              <a:latin typeface="Krona One"/>
              <a:ea typeface="Krona One"/>
              <a:cs typeface="Krona One"/>
              <a:sym typeface="Krona One"/>
            </a:endParaRPr>
          </a:p>
          <a:p>
            <a:pPr indent="0" lvl="0" marL="0" rtl="0" algn="ctr">
              <a:spcBef>
                <a:spcPts val="1200"/>
              </a:spcBef>
              <a:spcAft>
                <a:spcPts val="0"/>
              </a:spcAft>
              <a:buNone/>
            </a:pPr>
            <a:r>
              <a:t/>
            </a:r>
            <a:endParaRPr sz="2500">
              <a:solidFill>
                <a:srgbClr val="FF9900"/>
              </a:solidFill>
              <a:latin typeface="Krona One"/>
              <a:ea typeface="Krona One"/>
              <a:cs typeface="Krona One"/>
              <a:sym typeface="Krona One"/>
            </a:endParaRPr>
          </a:p>
        </p:txBody>
      </p:sp>
      <p:sp>
        <p:nvSpPr>
          <p:cNvPr id="372" name="Google Shape;372;p40"/>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0"/>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0"/>
          <p:cNvSpPr txBox="1"/>
          <p:nvPr>
            <p:ph idx="4294967295" type="subTitle"/>
          </p:nvPr>
        </p:nvSpPr>
        <p:spPr>
          <a:xfrm>
            <a:off x="1672475" y="1061450"/>
            <a:ext cx="5826900" cy="35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Spectral SemiBold"/>
                <a:ea typeface="Spectral SemiBold"/>
                <a:cs typeface="Spectral SemiBold"/>
                <a:sym typeface="Spectral SemiBold"/>
              </a:rPr>
              <a:t>Our </a:t>
            </a:r>
            <a:r>
              <a:rPr lang="en" sz="3000">
                <a:latin typeface="Spectral SemiBold"/>
                <a:ea typeface="Spectral SemiBold"/>
                <a:cs typeface="Spectral SemiBold"/>
                <a:sym typeface="Spectral SemiBold"/>
              </a:rPr>
              <a:t>philosophy</a:t>
            </a:r>
            <a:r>
              <a:rPr lang="en" sz="3000">
                <a:latin typeface="Spectral SemiBold"/>
                <a:ea typeface="Spectral SemiBold"/>
                <a:cs typeface="Spectral SemiBold"/>
                <a:sym typeface="Spectral SemiBold"/>
              </a:rPr>
              <a:t> while designing this platform was centered around two things: </a:t>
            </a:r>
            <a:endParaRPr sz="3000">
              <a:latin typeface="Spectral SemiBold"/>
              <a:ea typeface="Spectral SemiBold"/>
              <a:cs typeface="Spectral SemiBold"/>
              <a:sym typeface="Spectral SemiBold"/>
            </a:endParaRPr>
          </a:p>
          <a:p>
            <a:pPr indent="0" lvl="0" marL="0" rtl="0" algn="l">
              <a:spcBef>
                <a:spcPts val="0"/>
              </a:spcBef>
              <a:spcAft>
                <a:spcPts val="0"/>
              </a:spcAft>
              <a:buNone/>
            </a:pPr>
            <a:r>
              <a:t/>
            </a:r>
            <a:endParaRPr sz="1100">
              <a:latin typeface="Spectral SemiBold"/>
              <a:ea typeface="Spectral SemiBold"/>
              <a:cs typeface="Spectral SemiBold"/>
              <a:sym typeface="Spectral SemiBold"/>
            </a:endParaRPr>
          </a:p>
          <a:p>
            <a:pPr indent="-419100" lvl="0" marL="457200" rtl="0" algn="l">
              <a:spcBef>
                <a:spcPts val="0"/>
              </a:spcBef>
              <a:spcAft>
                <a:spcPts val="0"/>
              </a:spcAft>
              <a:buSzPts val="3000"/>
              <a:buFont typeface="Spectral SemiBold"/>
              <a:buChar char="●"/>
            </a:pPr>
            <a:r>
              <a:rPr lang="en" sz="3000">
                <a:latin typeface="Spectral SemiBold"/>
                <a:ea typeface="Spectral SemiBold"/>
                <a:cs typeface="Spectral SemiBold"/>
                <a:sym typeface="Spectral SemiBold"/>
              </a:rPr>
              <a:t>The User Experience</a:t>
            </a:r>
            <a:endParaRPr sz="3000">
              <a:latin typeface="Spectral SemiBold"/>
              <a:ea typeface="Spectral SemiBold"/>
              <a:cs typeface="Spectral SemiBold"/>
              <a:sym typeface="Spectral SemiBold"/>
            </a:endParaRPr>
          </a:p>
          <a:p>
            <a:pPr indent="-419100" lvl="0" marL="457200" rtl="0" algn="l">
              <a:spcBef>
                <a:spcPts val="0"/>
              </a:spcBef>
              <a:spcAft>
                <a:spcPts val="0"/>
              </a:spcAft>
              <a:buSzPts val="3000"/>
              <a:buFont typeface="Spectral SemiBold"/>
              <a:buChar char="●"/>
            </a:pPr>
            <a:r>
              <a:rPr lang="en" sz="3000">
                <a:latin typeface="Spectral SemiBold"/>
                <a:ea typeface="Spectral SemiBold"/>
                <a:cs typeface="Spectral SemiBold"/>
                <a:sym typeface="Spectral SemiBold"/>
              </a:rPr>
              <a:t>Quick Iteration between design and development</a:t>
            </a:r>
            <a:endParaRPr sz="3000">
              <a:latin typeface="Spectral SemiBold"/>
              <a:ea typeface="Spectral SemiBold"/>
              <a:cs typeface="Spectral SemiBold"/>
              <a:sym typeface="Spectral SemiBold"/>
            </a:endParaRPr>
          </a:p>
        </p:txBody>
      </p:sp>
      <p:sp>
        <p:nvSpPr>
          <p:cNvPr id="375" name="Google Shape;375;p40"/>
          <p:cNvSpPr txBox="1"/>
          <p:nvPr>
            <p:ph idx="4294967295" type="subTitle"/>
          </p:nvPr>
        </p:nvSpPr>
        <p:spPr>
          <a:xfrm>
            <a:off x="10706400" y="2410250"/>
            <a:ext cx="968700" cy="57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3000">
              <a:latin typeface="Spectral SemiBold"/>
              <a:ea typeface="Spectral SemiBold"/>
              <a:cs typeface="Spectral SemiBold"/>
              <a:sym typeface="Spectral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379" name="Shape 379"/>
        <p:cNvGrpSpPr/>
        <p:nvPr/>
      </p:nvGrpSpPr>
      <p:grpSpPr>
        <a:xfrm>
          <a:off x="0" y="0"/>
          <a:ext cx="0" cy="0"/>
          <a:chOff x="0" y="0"/>
          <a:chExt cx="0" cy="0"/>
        </a:xfrm>
      </p:grpSpPr>
      <p:cxnSp>
        <p:nvCxnSpPr>
          <p:cNvPr id="380" name="Google Shape;380;p41"/>
          <p:cNvCxnSpPr>
            <a:stCxn id="381" idx="3"/>
            <a:endCxn id="382" idx="1"/>
          </p:cNvCxnSpPr>
          <p:nvPr/>
        </p:nvCxnSpPr>
        <p:spPr>
          <a:xfrm flipH="1" rot="10800000">
            <a:off x="3310500" y="2881450"/>
            <a:ext cx="1068300" cy="5700"/>
          </a:xfrm>
          <a:prstGeom prst="bentConnector3">
            <a:avLst>
              <a:gd fmla="val 49997" name="adj1"/>
            </a:avLst>
          </a:prstGeom>
          <a:noFill/>
          <a:ln cap="flat" cmpd="sng" w="28575">
            <a:solidFill>
              <a:schemeClr val="lt1"/>
            </a:solidFill>
            <a:prstDash val="solid"/>
            <a:round/>
            <a:headEnd len="med" w="med" type="none"/>
            <a:tailEnd len="med" w="med" type="none"/>
          </a:ln>
          <a:effectLst>
            <a:outerShdw blurRad="114300" rotWithShape="0" algn="bl" dist="19050">
              <a:schemeClr val="lt2"/>
            </a:outerShdw>
          </a:effectLst>
        </p:spPr>
      </p:cxnSp>
      <p:cxnSp>
        <p:nvCxnSpPr>
          <p:cNvPr id="383" name="Google Shape;383;p41"/>
          <p:cNvCxnSpPr>
            <a:stCxn id="381" idx="3"/>
            <a:endCxn id="384" idx="1"/>
          </p:cNvCxnSpPr>
          <p:nvPr/>
        </p:nvCxnSpPr>
        <p:spPr>
          <a:xfrm>
            <a:off x="3310500" y="2887150"/>
            <a:ext cx="1068300" cy="1135800"/>
          </a:xfrm>
          <a:prstGeom prst="bentConnector3">
            <a:avLst>
              <a:gd fmla="val 49997" name="adj1"/>
            </a:avLst>
          </a:prstGeom>
          <a:noFill/>
          <a:ln cap="flat" cmpd="sng" w="28575">
            <a:solidFill>
              <a:schemeClr val="lt1"/>
            </a:solidFill>
            <a:prstDash val="solid"/>
            <a:round/>
            <a:headEnd len="med" w="med" type="none"/>
            <a:tailEnd len="med" w="med" type="none"/>
          </a:ln>
          <a:effectLst>
            <a:outerShdw blurRad="114300" rotWithShape="0" algn="bl" dist="19050">
              <a:schemeClr val="lt2"/>
            </a:outerShdw>
          </a:effectLst>
        </p:spPr>
      </p:cxnSp>
      <p:cxnSp>
        <p:nvCxnSpPr>
          <p:cNvPr id="385" name="Google Shape;385;p41"/>
          <p:cNvCxnSpPr>
            <a:stCxn id="386" idx="1"/>
            <a:endCxn id="381" idx="3"/>
          </p:cNvCxnSpPr>
          <p:nvPr/>
        </p:nvCxnSpPr>
        <p:spPr>
          <a:xfrm flipH="1">
            <a:off x="3310438" y="1739825"/>
            <a:ext cx="1068300" cy="1147200"/>
          </a:xfrm>
          <a:prstGeom prst="bentConnector3">
            <a:avLst>
              <a:gd fmla="val 49997" name="adj1"/>
            </a:avLst>
          </a:prstGeom>
          <a:noFill/>
          <a:ln cap="flat" cmpd="sng" w="28575">
            <a:solidFill>
              <a:schemeClr val="lt1"/>
            </a:solidFill>
            <a:prstDash val="solid"/>
            <a:round/>
            <a:headEnd len="med" w="med" type="none"/>
            <a:tailEnd len="med" w="med" type="none"/>
          </a:ln>
          <a:effectLst>
            <a:outerShdw blurRad="114300" rotWithShape="0" algn="bl" dist="19050">
              <a:schemeClr val="lt2"/>
            </a:outerShdw>
          </a:effectLst>
        </p:spPr>
      </p:cxnSp>
      <p:sp>
        <p:nvSpPr>
          <p:cNvPr id="387" name="Google Shape;387;p4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rgbClr val="FF9900"/>
                </a:solidFill>
                <a:latin typeface="Krona One"/>
                <a:ea typeface="Krona One"/>
                <a:cs typeface="Krona One"/>
                <a:sym typeface="Krona One"/>
              </a:rPr>
              <a:t>AUTHENTICATION FLOW</a:t>
            </a:r>
            <a:endParaRPr sz="3200">
              <a:solidFill>
                <a:srgbClr val="FF9900"/>
              </a:solidFill>
              <a:latin typeface="Krona One"/>
              <a:ea typeface="Krona One"/>
              <a:cs typeface="Krona One"/>
              <a:sym typeface="Krona One"/>
            </a:endParaRPr>
          </a:p>
        </p:txBody>
      </p:sp>
      <p:sp>
        <p:nvSpPr>
          <p:cNvPr id="388" name="Google Shape;388;p41"/>
          <p:cNvSpPr/>
          <p:nvPr/>
        </p:nvSpPr>
        <p:spPr>
          <a:xfrm>
            <a:off x="1352111" y="1017725"/>
            <a:ext cx="64398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 name="Google Shape;389;p41"/>
          <p:cNvGrpSpPr/>
          <p:nvPr/>
        </p:nvGrpSpPr>
        <p:grpSpPr>
          <a:xfrm>
            <a:off x="270731" y="2595083"/>
            <a:ext cx="3061729" cy="572630"/>
            <a:chOff x="733913" y="1271159"/>
            <a:chExt cx="3663231" cy="1493948"/>
          </a:xfrm>
        </p:grpSpPr>
        <p:sp>
          <p:nvSpPr>
            <p:cNvPr id="390" name="Google Shape;390;p41"/>
            <p:cNvSpPr/>
            <p:nvPr/>
          </p:nvSpPr>
          <p:spPr>
            <a:xfrm>
              <a:off x="733913" y="1271159"/>
              <a:ext cx="3663231" cy="1486999"/>
            </a:xfrm>
            <a:custGeom>
              <a:rect b="b" l="l" r="r" t="t"/>
              <a:pathLst>
                <a:path extrusionOk="0" h="17119" w="74562">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cap="flat" cmpd="sng" w="28575">
              <a:solidFill>
                <a:schemeClr val="lt1"/>
              </a:solidFill>
              <a:prstDash val="solid"/>
              <a:round/>
              <a:headEnd len="sm" w="sm" type="none"/>
              <a:tailEnd len="sm" w="sm" type="none"/>
            </a:ln>
            <a:effectLst>
              <a:outerShdw blurRad="114300" rotWithShape="0" algn="bl" dist="19050">
                <a:schemeClr val="l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1"/>
            <p:cNvSpPr/>
            <p:nvPr/>
          </p:nvSpPr>
          <p:spPr>
            <a:xfrm>
              <a:off x="733913" y="1271159"/>
              <a:ext cx="710272" cy="1476489"/>
            </a:xfrm>
            <a:custGeom>
              <a:rect b="b" l="l" r="r" t="t"/>
              <a:pathLst>
                <a:path extrusionOk="0" h="16998" w="14457">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1"/>
            <p:cNvSpPr/>
            <p:nvPr/>
          </p:nvSpPr>
          <p:spPr>
            <a:xfrm>
              <a:off x="3217222" y="1271159"/>
              <a:ext cx="1179857" cy="1493948"/>
            </a:xfrm>
            <a:custGeom>
              <a:rect b="b" l="l" r="r" t="t"/>
              <a:pathLst>
                <a:path extrusionOk="0" h="17199" w="24015">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41"/>
          <p:cNvSpPr txBox="1"/>
          <p:nvPr/>
        </p:nvSpPr>
        <p:spPr>
          <a:xfrm>
            <a:off x="338400" y="2600800"/>
            <a:ext cx="2972100" cy="572700"/>
          </a:xfrm>
          <a:prstGeom prst="rect">
            <a:avLst/>
          </a:prstGeom>
          <a:solidFill>
            <a:srgbClr val="02463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FF9900"/>
                </a:solidFill>
                <a:latin typeface="Krona One"/>
                <a:ea typeface="Krona One"/>
                <a:cs typeface="Krona One"/>
                <a:sym typeface="Krona One"/>
              </a:rPr>
              <a:t>Authentication Flow</a:t>
            </a:r>
            <a:endParaRPr b="1" sz="2200">
              <a:solidFill>
                <a:srgbClr val="FF9900"/>
              </a:solidFill>
              <a:latin typeface="Krona One"/>
              <a:ea typeface="Krona One"/>
              <a:cs typeface="Krona One"/>
              <a:sym typeface="Krona One"/>
            </a:endParaRPr>
          </a:p>
        </p:txBody>
      </p:sp>
      <p:sp>
        <p:nvSpPr>
          <p:cNvPr id="386" name="Google Shape;386;p41"/>
          <p:cNvSpPr txBox="1"/>
          <p:nvPr/>
        </p:nvSpPr>
        <p:spPr>
          <a:xfrm>
            <a:off x="4378738" y="1523525"/>
            <a:ext cx="16380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rgbClr val="FFFFFF"/>
                </a:solidFill>
                <a:latin typeface="Kodchasan"/>
                <a:ea typeface="Kodchasan"/>
                <a:cs typeface="Kodchasan"/>
                <a:sym typeface="Kodchasan"/>
              </a:rPr>
              <a:t>SIGNUP</a:t>
            </a:r>
            <a:endParaRPr b="1" sz="2200">
              <a:solidFill>
                <a:srgbClr val="FFFFFF"/>
              </a:solidFill>
              <a:latin typeface="Kodchasan"/>
              <a:ea typeface="Kodchasan"/>
              <a:cs typeface="Kodchasan"/>
              <a:sym typeface="Kodchasan"/>
            </a:endParaRPr>
          </a:p>
        </p:txBody>
      </p:sp>
      <p:sp>
        <p:nvSpPr>
          <p:cNvPr id="382" name="Google Shape;382;p41"/>
          <p:cNvSpPr txBox="1"/>
          <p:nvPr/>
        </p:nvSpPr>
        <p:spPr>
          <a:xfrm>
            <a:off x="4378738" y="2665150"/>
            <a:ext cx="16380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rgbClr val="FFFFFF"/>
                </a:solidFill>
                <a:latin typeface="Kodchasan"/>
                <a:ea typeface="Kodchasan"/>
                <a:cs typeface="Kodchasan"/>
                <a:sym typeface="Kodchasan"/>
              </a:rPr>
              <a:t>LOGIN</a:t>
            </a:r>
            <a:endParaRPr b="1" sz="2200">
              <a:solidFill>
                <a:srgbClr val="FFFFFF"/>
              </a:solidFill>
              <a:latin typeface="Kodchasan"/>
              <a:ea typeface="Kodchasan"/>
              <a:cs typeface="Kodchasan"/>
              <a:sym typeface="Kodchasan"/>
            </a:endParaRPr>
          </a:p>
        </p:txBody>
      </p:sp>
      <p:sp>
        <p:nvSpPr>
          <p:cNvPr id="384" name="Google Shape;384;p41"/>
          <p:cNvSpPr txBox="1"/>
          <p:nvPr/>
        </p:nvSpPr>
        <p:spPr>
          <a:xfrm>
            <a:off x="4378738" y="3806775"/>
            <a:ext cx="1638000" cy="43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rgbClr val="FFFFFF"/>
                </a:solidFill>
                <a:latin typeface="Kodchasan"/>
                <a:ea typeface="Kodchasan"/>
                <a:cs typeface="Kodchasan"/>
                <a:sym typeface="Kodchasan"/>
              </a:rPr>
              <a:t>RESET PASSWORD</a:t>
            </a:r>
            <a:endParaRPr b="1" sz="2200">
              <a:solidFill>
                <a:srgbClr val="FFFFFF"/>
              </a:solidFill>
              <a:latin typeface="Kodchasan"/>
              <a:ea typeface="Kodchasan"/>
              <a:cs typeface="Kodchasan"/>
              <a:sym typeface="Kodchasan"/>
            </a:endParaRPr>
          </a:p>
        </p:txBody>
      </p:sp>
      <p:sp>
        <p:nvSpPr>
          <p:cNvPr id="393" name="Google Shape;393;p41"/>
          <p:cNvSpPr txBox="1"/>
          <p:nvPr/>
        </p:nvSpPr>
        <p:spPr>
          <a:xfrm>
            <a:off x="6016738" y="1453475"/>
            <a:ext cx="2118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I</a:t>
            </a:r>
            <a:r>
              <a:rPr lang="en" sz="1600">
                <a:solidFill>
                  <a:srgbClr val="FFFFFF"/>
                </a:solidFill>
                <a:latin typeface="Anaheim"/>
                <a:ea typeface="Anaheim"/>
                <a:cs typeface="Anaheim"/>
                <a:sym typeface="Anaheim"/>
              </a:rPr>
              <a:t>nvolves filling in credentials and validating Email</a:t>
            </a:r>
            <a:endParaRPr sz="1600">
              <a:solidFill>
                <a:srgbClr val="FFFFFF"/>
              </a:solidFill>
              <a:latin typeface="Anaheim"/>
              <a:ea typeface="Anaheim"/>
              <a:cs typeface="Anaheim"/>
              <a:sym typeface="Anaheim"/>
            </a:endParaRPr>
          </a:p>
        </p:txBody>
      </p:sp>
      <p:sp>
        <p:nvSpPr>
          <p:cNvPr id="394" name="Google Shape;394;p41"/>
          <p:cNvSpPr txBox="1"/>
          <p:nvPr/>
        </p:nvSpPr>
        <p:spPr>
          <a:xfrm>
            <a:off x="6016738" y="2595100"/>
            <a:ext cx="2118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naheim"/>
                <a:ea typeface="Anaheim"/>
                <a:cs typeface="Anaheim"/>
                <a:sym typeface="Anaheim"/>
              </a:rPr>
              <a:t>Involves passing correct</a:t>
            </a:r>
            <a:endParaRPr sz="1600">
              <a:solidFill>
                <a:srgbClr val="FFFFFF"/>
              </a:solidFill>
              <a:latin typeface="Anaheim"/>
              <a:ea typeface="Anaheim"/>
              <a:cs typeface="Anaheim"/>
              <a:sym typeface="Anaheim"/>
            </a:endParaRPr>
          </a:p>
          <a:p>
            <a:pPr indent="0" lvl="0" marL="0" rtl="0" algn="l">
              <a:spcBef>
                <a:spcPts val="0"/>
              </a:spcBef>
              <a:spcAft>
                <a:spcPts val="0"/>
              </a:spcAft>
              <a:buNone/>
            </a:pPr>
            <a:r>
              <a:rPr lang="en" sz="1600">
                <a:solidFill>
                  <a:srgbClr val="FFFFFF"/>
                </a:solidFill>
                <a:latin typeface="Anaheim"/>
                <a:ea typeface="Anaheim"/>
                <a:cs typeface="Anaheim"/>
                <a:sym typeface="Anaheim"/>
              </a:rPr>
              <a:t>credentials</a:t>
            </a:r>
            <a:endParaRPr sz="1600">
              <a:solidFill>
                <a:srgbClr val="FFFFFF"/>
              </a:solidFill>
              <a:latin typeface="Anaheim"/>
              <a:ea typeface="Anaheim"/>
              <a:cs typeface="Anaheim"/>
              <a:sym typeface="Anaheim"/>
            </a:endParaRPr>
          </a:p>
        </p:txBody>
      </p:sp>
      <p:sp>
        <p:nvSpPr>
          <p:cNvPr id="395" name="Google Shape;395;p41"/>
          <p:cNvSpPr txBox="1"/>
          <p:nvPr/>
        </p:nvSpPr>
        <p:spPr>
          <a:xfrm>
            <a:off x="6016738" y="3736725"/>
            <a:ext cx="2118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Anaheim"/>
                <a:ea typeface="Anaheim"/>
                <a:cs typeface="Anaheim"/>
                <a:sym typeface="Anaheim"/>
              </a:rPr>
              <a:t>Involves validating email and creating new passwords</a:t>
            </a:r>
            <a:endParaRPr sz="1600">
              <a:solidFill>
                <a:srgbClr val="FFFFFF"/>
              </a:solidFill>
              <a:latin typeface="Anaheim"/>
              <a:ea typeface="Anaheim"/>
              <a:cs typeface="Anaheim"/>
              <a:sym typeface="Anahei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399" name="Shape 399"/>
        <p:cNvGrpSpPr/>
        <p:nvPr/>
      </p:nvGrpSpPr>
      <p:grpSpPr>
        <a:xfrm>
          <a:off x="0" y="0"/>
          <a:ext cx="0" cy="0"/>
          <a:chOff x="0" y="0"/>
          <a:chExt cx="0" cy="0"/>
        </a:xfrm>
      </p:grpSpPr>
      <p:sp>
        <p:nvSpPr>
          <p:cNvPr id="400" name="Google Shape;400;p42"/>
          <p:cNvSpPr txBox="1"/>
          <p:nvPr>
            <p:ph type="title"/>
          </p:nvPr>
        </p:nvSpPr>
        <p:spPr>
          <a:xfrm>
            <a:off x="2106450" y="228625"/>
            <a:ext cx="47787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rgbClr val="FF9900"/>
                </a:solidFill>
                <a:latin typeface="Krona One"/>
                <a:ea typeface="Krona One"/>
                <a:cs typeface="Krona One"/>
                <a:sym typeface="Krona One"/>
              </a:rPr>
              <a:t>SIGNUP FLOW</a:t>
            </a:r>
            <a:endParaRPr sz="7100">
              <a:solidFill>
                <a:srgbClr val="FF9900"/>
              </a:solidFill>
              <a:latin typeface="Krona One"/>
              <a:ea typeface="Krona One"/>
              <a:cs typeface="Krona One"/>
              <a:sym typeface="Krona One"/>
            </a:endParaRPr>
          </a:p>
        </p:txBody>
      </p:sp>
      <p:sp>
        <p:nvSpPr>
          <p:cNvPr id="401" name="Google Shape;401;p42"/>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2"/>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3" name="Google Shape;403;p42"/>
          <p:cNvPicPr preferRelativeResize="0"/>
          <p:nvPr/>
        </p:nvPicPr>
        <p:blipFill rotWithShape="1">
          <a:blip r:embed="rId3">
            <a:alphaModFix/>
          </a:blip>
          <a:srcRect b="0" l="0" r="0" t="0"/>
          <a:stretch/>
        </p:blipFill>
        <p:spPr>
          <a:xfrm>
            <a:off x="703650" y="1416296"/>
            <a:ext cx="1955250" cy="3460929"/>
          </a:xfrm>
          <a:prstGeom prst="rect">
            <a:avLst/>
          </a:prstGeom>
          <a:noFill/>
          <a:ln>
            <a:noFill/>
          </a:ln>
        </p:spPr>
      </p:pic>
      <p:pic>
        <p:nvPicPr>
          <p:cNvPr id="404" name="Google Shape;404;p42"/>
          <p:cNvPicPr preferRelativeResize="0"/>
          <p:nvPr/>
        </p:nvPicPr>
        <p:blipFill>
          <a:blip r:embed="rId4">
            <a:alphaModFix/>
          </a:blip>
          <a:stretch>
            <a:fillRect/>
          </a:stretch>
        </p:blipFill>
        <p:spPr>
          <a:xfrm>
            <a:off x="6718475" y="1398800"/>
            <a:ext cx="1912800" cy="3460925"/>
          </a:xfrm>
          <a:prstGeom prst="rect">
            <a:avLst/>
          </a:prstGeom>
          <a:noFill/>
          <a:ln>
            <a:noFill/>
          </a:ln>
        </p:spPr>
      </p:pic>
      <p:pic>
        <p:nvPicPr>
          <p:cNvPr id="405" name="Google Shape;405;p42"/>
          <p:cNvPicPr preferRelativeResize="0"/>
          <p:nvPr/>
        </p:nvPicPr>
        <p:blipFill>
          <a:blip r:embed="rId5">
            <a:alphaModFix/>
          </a:blip>
          <a:stretch>
            <a:fillRect/>
          </a:stretch>
        </p:blipFill>
        <p:spPr>
          <a:xfrm>
            <a:off x="401400" y="504425"/>
            <a:ext cx="2559750" cy="4534399"/>
          </a:xfrm>
          <a:prstGeom prst="rect">
            <a:avLst/>
          </a:prstGeom>
          <a:noFill/>
          <a:ln>
            <a:noFill/>
          </a:ln>
        </p:spPr>
      </p:pic>
      <p:pic>
        <p:nvPicPr>
          <p:cNvPr id="406" name="Google Shape;406;p42"/>
          <p:cNvPicPr preferRelativeResize="0"/>
          <p:nvPr/>
        </p:nvPicPr>
        <p:blipFill>
          <a:blip r:embed="rId6">
            <a:alphaModFix/>
          </a:blip>
          <a:stretch>
            <a:fillRect/>
          </a:stretch>
        </p:blipFill>
        <p:spPr>
          <a:xfrm>
            <a:off x="6310550" y="504425"/>
            <a:ext cx="2559750" cy="4534399"/>
          </a:xfrm>
          <a:prstGeom prst="rect">
            <a:avLst/>
          </a:prstGeom>
          <a:noFill/>
          <a:ln>
            <a:noFill/>
          </a:ln>
        </p:spPr>
      </p:pic>
      <p:cxnSp>
        <p:nvCxnSpPr>
          <p:cNvPr id="407" name="Google Shape;407;p42"/>
          <p:cNvCxnSpPr/>
          <p:nvPr/>
        </p:nvCxnSpPr>
        <p:spPr>
          <a:xfrm flipH="1">
            <a:off x="2961150" y="2771025"/>
            <a:ext cx="3349500" cy="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411" name="Shape 411"/>
        <p:cNvGrpSpPr/>
        <p:nvPr/>
      </p:nvGrpSpPr>
      <p:grpSpPr>
        <a:xfrm>
          <a:off x="0" y="0"/>
          <a:ext cx="0" cy="0"/>
          <a:chOff x="0" y="0"/>
          <a:chExt cx="0" cy="0"/>
        </a:xfrm>
      </p:grpSpPr>
      <p:sp>
        <p:nvSpPr>
          <p:cNvPr id="412" name="Google Shape;412;p43"/>
          <p:cNvSpPr txBox="1"/>
          <p:nvPr>
            <p:ph type="title"/>
          </p:nvPr>
        </p:nvSpPr>
        <p:spPr>
          <a:xfrm>
            <a:off x="2106450" y="152425"/>
            <a:ext cx="47787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9900"/>
                </a:solidFill>
                <a:latin typeface="Krona One"/>
                <a:ea typeface="Krona One"/>
                <a:cs typeface="Krona One"/>
                <a:sym typeface="Krona One"/>
              </a:rPr>
              <a:t>LOGIN FLOW</a:t>
            </a:r>
            <a:endParaRPr sz="7000">
              <a:solidFill>
                <a:srgbClr val="FF9900"/>
              </a:solidFill>
              <a:latin typeface="Krona One"/>
              <a:ea typeface="Krona One"/>
              <a:cs typeface="Krona One"/>
              <a:sym typeface="Krona One"/>
            </a:endParaRPr>
          </a:p>
        </p:txBody>
      </p:sp>
      <p:sp>
        <p:nvSpPr>
          <p:cNvPr id="413" name="Google Shape;413;p43"/>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3"/>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5" name="Google Shape;415;p43"/>
          <p:cNvCxnSpPr/>
          <p:nvPr/>
        </p:nvCxnSpPr>
        <p:spPr>
          <a:xfrm rot="10800000">
            <a:off x="3189675" y="2862425"/>
            <a:ext cx="2770800" cy="225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pic>
        <p:nvPicPr>
          <p:cNvPr id="416" name="Google Shape;416;p43"/>
          <p:cNvPicPr preferRelativeResize="0"/>
          <p:nvPr/>
        </p:nvPicPr>
        <p:blipFill>
          <a:blip r:embed="rId3">
            <a:alphaModFix/>
          </a:blip>
          <a:stretch>
            <a:fillRect/>
          </a:stretch>
        </p:blipFill>
        <p:spPr>
          <a:xfrm>
            <a:off x="503800" y="618295"/>
            <a:ext cx="2457250" cy="4420530"/>
          </a:xfrm>
          <a:prstGeom prst="rect">
            <a:avLst/>
          </a:prstGeom>
          <a:noFill/>
          <a:ln>
            <a:noFill/>
          </a:ln>
        </p:spPr>
      </p:pic>
      <p:pic>
        <p:nvPicPr>
          <p:cNvPr id="417" name="Google Shape;417;p43"/>
          <p:cNvPicPr preferRelativeResize="0"/>
          <p:nvPr/>
        </p:nvPicPr>
        <p:blipFill>
          <a:blip r:embed="rId4">
            <a:alphaModFix/>
          </a:blip>
          <a:stretch>
            <a:fillRect/>
          </a:stretch>
        </p:blipFill>
        <p:spPr>
          <a:xfrm>
            <a:off x="6234350" y="708507"/>
            <a:ext cx="2457250" cy="433031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463D"/>
        </a:solidFill>
      </p:bgPr>
    </p:bg>
    <p:spTree>
      <p:nvGrpSpPr>
        <p:cNvPr id="421" name="Shape 421"/>
        <p:cNvGrpSpPr/>
        <p:nvPr/>
      </p:nvGrpSpPr>
      <p:grpSpPr>
        <a:xfrm>
          <a:off x="0" y="0"/>
          <a:ext cx="0" cy="0"/>
          <a:chOff x="0" y="0"/>
          <a:chExt cx="0" cy="0"/>
        </a:xfrm>
      </p:grpSpPr>
      <p:sp>
        <p:nvSpPr>
          <p:cNvPr id="422" name="Google Shape;422;p44"/>
          <p:cNvSpPr txBox="1"/>
          <p:nvPr>
            <p:ph type="title"/>
          </p:nvPr>
        </p:nvSpPr>
        <p:spPr>
          <a:xfrm>
            <a:off x="2309500" y="-72650"/>
            <a:ext cx="4778700" cy="68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9900"/>
                </a:solidFill>
                <a:latin typeface="Krona One"/>
                <a:ea typeface="Krona One"/>
                <a:cs typeface="Krona One"/>
                <a:sym typeface="Krona One"/>
              </a:rPr>
              <a:t>PASSWORD RESET</a:t>
            </a:r>
            <a:endParaRPr sz="6900">
              <a:solidFill>
                <a:srgbClr val="FF9900"/>
              </a:solidFill>
              <a:latin typeface="Krona One"/>
              <a:ea typeface="Krona One"/>
              <a:cs typeface="Krona One"/>
              <a:sym typeface="Krona One"/>
            </a:endParaRPr>
          </a:p>
        </p:txBody>
      </p:sp>
      <p:sp>
        <p:nvSpPr>
          <p:cNvPr id="423" name="Google Shape;423;p44"/>
          <p:cNvSpPr/>
          <p:nvPr/>
        </p:nvSpPr>
        <p:spPr>
          <a:xfrm>
            <a:off x="823242" y="4086377"/>
            <a:ext cx="42273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4"/>
          <p:cNvSpPr/>
          <p:nvPr/>
        </p:nvSpPr>
        <p:spPr>
          <a:xfrm>
            <a:off x="4923555" y="4086377"/>
            <a:ext cx="3567600" cy="2199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rotWithShape="0" algn="bl" dir="5700000" dist="9525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5" name="Google Shape;425;p44"/>
          <p:cNvCxnSpPr/>
          <p:nvPr/>
        </p:nvCxnSpPr>
        <p:spPr>
          <a:xfrm rot="10800000">
            <a:off x="5338600" y="2774925"/>
            <a:ext cx="1343100" cy="2808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pic>
        <p:nvPicPr>
          <p:cNvPr id="426" name="Google Shape;426;p44"/>
          <p:cNvPicPr preferRelativeResize="0"/>
          <p:nvPr/>
        </p:nvPicPr>
        <p:blipFill>
          <a:blip r:embed="rId3">
            <a:alphaModFix/>
          </a:blip>
          <a:stretch>
            <a:fillRect/>
          </a:stretch>
        </p:blipFill>
        <p:spPr>
          <a:xfrm>
            <a:off x="179475" y="892575"/>
            <a:ext cx="1870325" cy="3758149"/>
          </a:xfrm>
          <a:prstGeom prst="rect">
            <a:avLst/>
          </a:prstGeom>
          <a:noFill/>
          <a:ln>
            <a:noFill/>
          </a:ln>
        </p:spPr>
      </p:pic>
      <p:cxnSp>
        <p:nvCxnSpPr>
          <p:cNvPr id="427" name="Google Shape;427;p44"/>
          <p:cNvCxnSpPr/>
          <p:nvPr/>
        </p:nvCxnSpPr>
        <p:spPr>
          <a:xfrm flipH="1">
            <a:off x="2066325" y="2856225"/>
            <a:ext cx="1035300" cy="3600"/>
          </a:xfrm>
          <a:prstGeom prst="bentConnector3">
            <a:avLst>
              <a:gd fmla="val 50000" name="adj1"/>
            </a:avLst>
          </a:prstGeom>
          <a:noFill/>
          <a:ln cap="flat" cmpd="sng" w="28575">
            <a:solidFill>
              <a:schemeClr val="lt1"/>
            </a:solidFill>
            <a:prstDash val="solid"/>
            <a:round/>
            <a:headEnd len="med" w="med" type="stealth"/>
            <a:tailEnd len="med" w="med" type="none"/>
          </a:ln>
          <a:effectLst>
            <a:outerShdw blurRad="114300" rotWithShape="0" algn="bl" dist="19050">
              <a:schemeClr val="lt2"/>
            </a:outerShdw>
          </a:effectLst>
        </p:spPr>
      </p:cxnSp>
      <p:pic>
        <p:nvPicPr>
          <p:cNvPr id="428" name="Google Shape;428;p44"/>
          <p:cNvPicPr preferRelativeResize="0"/>
          <p:nvPr/>
        </p:nvPicPr>
        <p:blipFill>
          <a:blip r:embed="rId4">
            <a:alphaModFix/>
          </a:blip>
          <a:stretch>
            <a:fillRect/>
          </a:stretch>
        </p:blipFill>
        <p:spPr>
          <a:xfrm>
            <a:off x="3101625" y="728947"/>
            <a:ext cx="2346462" cy="4078128"/>
          </a:xfrm>
          <a:prstGeom prst="rect">
            <a:avLst/>
          </a:prstGeom>
          <a:noFill/>
          <a:ln>
            <a:noFill/>
          </a:ln>
        </p:spPr>
      </p:pic>
      <p:pic>
        <p:nvPicPr>
          <p:cNvPr id="429" name="Google Shape;429;p44"/>
          <p:cNvPicPr preferRelativeResize="0"/>
          <p:nvPr/>
        </p:nvPicPr>
        <p:blipFill>
          <a:blip r:embed="rId5">
            <a:alphaModFix/>
          </a:blip>
          <a:stretch>
            <a:fillRect/>
          </a:stretch>
        </p:blipFill>
        <p:spPr>
          <a:xfrm>
            <a:off x="6691550" y="400700"/>
            <a:ext cx="2228901" cy="44786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Web Maintenance Tips for Online Business by Slidesgo">
  <a:themeElements>
    <a:clrScheme name="Simple Light">
      <a:dk1>
        <a:srgbClr val="010101"/>
      </a:dk1>
      <a:lt1>
        <a:srgbClr val="FFFFFF"/>
      </a:lt1>
      <a:dk2>
        <a:srgbClr val="58ABF1"/>
      </a:dk2>
      <a:lt2>
        <a:srgbClr val="7EFFFF"/>
      </a:lt2>
      <a:accent1>
        <a:srgbClr val="4A98C1"/>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